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3" r:id="rId1"/>
  </p:sldMasterIdLst>
  <p:notesMasterIdLst>
    <p:notesMasterId r:id="rId10"/>
  </p:notesMasterIdLst>
  <p:sldIdLst>
    <p:sldId id="402" r:id="rId2"/>
    <p:sldId id="362" r:id="rId3"/>
    <p:sldId id="363" r:id="rId4"/>
    <p:sldId id="368" r:id="rId5"/>
    <p:sldId id="366" r:id="rId6"/>
    <p:sldId id="367" r:id="rId7"/>
    <p:sldId id="370" r:id="rId8"/>
    <p:sldId id="401" r:id="rId9"/>
  </p:sldIdLst>
  <p:sldSz cx="9144000" cy="6858000" type="screen4x3"/>
  <p:notesSz cx="6858000" cy="9144000"/>
  <p:custDataLst>
    <p:tags r:id="rId11"/>
  </p:custDataLst>
  <p:defaultTextStyle>
    <a:defPPr>
      <a:defRPr lang="vi-V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NI-Helve" pitchFamily="2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NI-Helve" pitchFamily="2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NI-Helve" pitchFamily="2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NI-Helve" pitchFamily="2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NI-Helve" pitchFamily="2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NI-Helve" pitchFamily="2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NI-Helve" pitchFamily="2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NI-Helve" pitchFamily="2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NI-Helve" pitchFamily="2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1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33"/>
    <a:srgbClr val="16EA1B"/>
    <a:srgbClr val="33CC33"/>
    <a:srgbClr val="FFCC00"/>
    <a:srgbClr val="00FFFF"/>
    <a:srgbClr val="FF0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8" y="52"/>
      </p:cViewPr>
      <p:guideLst>
        <p:guide orient="horz" pos="221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itchFamily="34" charset="0"/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3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itchFamily="34" charset="0"/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1843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101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 noProof="0" smtClean="0"/>
              <a:t>Nhấn soạn thảo các kiểu văn bản trang cái</a:t>
            </a:r>
          </a:p>
          <a:p>
            <a:pPr lvl="1"/>
            <a:r>
              <a:rPr lang="vi-VN" altLang="en-US" noProof="0" smtClean="0"/>
              <a:t>Mức hai</a:t>
            </a:r>
          </a:p>
          <a:p>
            <a:pPr lvl="2"/>
            <a:r>
              <a:rPr lang="vi-VN" altLang="en-US" noProof="0" smtClean="0"/>
              <a:t>Mức ba</a:t>
            </a:r>
          </a:p>
          <a:p>
            <a:pPr lvl="3"/>
            <a:r>
              <a:rPr lang="vi-VN" altLang="en-US" noProof="0" smtClean="0"/>
              <a:t>Mức bốn</a:t>
            </a:r>
          </a:p>
          <a:p>
            <a:pPr lvl="4"/>
            <a:r>
              <a:rPr lang="vi-VN" altLang="en-US" noProof="0" smtClean="0"/>
              <a:t>Mức năm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0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pitchFamily="34" charset="0"/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5213"/>
            <a:ext cx="2973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8ACCB92-A18A-49BF-9C4C-C1BCE9E9BF0A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7292667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3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>
              <a:gd name="T0" fmla="*/ 5799 w 8042"/>
              <a:gd name="T1" fmla="*/ 10000 h 10000"/>
              <a:gd name="T2" fmla="*/ 5961 w 8042"/>
              <a:gd name="T3" fmla="*/ 9880 h 10000"/>
              <a:gd name="T4" fmla="*/ 5988 w 8042"/>
              <a:gd name="T5" fmla="*/ 9820 h 10000"/>
              <a:gd name="T6" fmla="*/ 8042 w 8042"/>
              <a:gd name="T7" fmla="*/ 5260 h 10000"/>
              <a:gd name="T8" fmla="*/ 8042 w 8042"/>
              <a:gd name="T9" fmla="*/ 4721 h 10000"/>
              <a:gd name="T10" fmla="*/ 5988 w 8042"/>
              <a:gd name="T11" fmla="*/ 221 h 10000"/>
              <a:gd name="T12" fmla="*/ 5961 w 8042"/>
              <a:gd name="T13" fmla="*/ 160 h 10000"/>
              <a:gd name="T14" fmla="*/ 5799 w 8042"/>
              <a:gd name="T15" fmla="*/ 41 h 10000"/>
              <a:gd name="T16" fmla="*/ 18 w 8042"/>
              <a:gd name="T17" fmla="*/ 0 h 10000"/>
              <a:gd name="T18" fmla="*/ 0 w 8042"/>
              <a:gd name="T19" fmla="*/ 9991 h 10000"/>
              <a:gd name="T20" fmla="*/ 5799 w 8042"/>
              <a:gd name="T21" fmla="*/ 10000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CE789-8BC5-456B-A14B-67AF4AB489B5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544908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1AEA5-7219-42E4-A4EA-9616A5098246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984654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34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VNI-Helve" pitchFamily="2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VNI-Helve" pitchFamily="2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VNI-Helve" pitchFamily="2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VNI-Helve" pitchFamily="2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VNI-Helve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NI-Helve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NI-Helve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NI-Helve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NI-Helve" pitchFamily="2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VNI-Helve" pitchFamily="2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VNI-Helve" pitchFamily="2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VNI-Helve" pitchFamily="2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VNI-Helve" pitchFamily="2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VNI-Helve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NI-Helve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NI-Helve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NI-Helve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NI-Helve" pitchFamily="2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DEFB0-5DA5-4FB8-A9AE-ED1513A604E1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864222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7E17F-C141-4A7D-B138-F58B6DDCD832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97315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34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VNI-Helve" pitchFamily="2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VNI-Helve" pitchFamily="2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VNI-Helve" pitchFamily="2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VNI-Helve" pitchFamily="2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VNI-Helve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NI-Helve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NI-Helve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NI-Helve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NI-Helve" pitchFamily="2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VNI-Helve" pitchFamily="2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VNI-Helve" pitchFamily="2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VNI-Helve" pitchFamily="2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VNI-Helve" pitchFamily="2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VNI-Helve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NI-Helve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NI-Helve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NI-Helve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NI-Helve" pitchFamily="2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400AA-9CE5-4992-A392-13281D71C29E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787003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183D7-65E5-42D4-A41D-98BC2BE82C4A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81141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A776E-4B24-4934-99E2-5920821DB7F1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437354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B75F4-A56A-4109-93BB-3AC65375627D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826066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9ED01-37B5-463F-8C67-C0976B26DE98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828990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259C1-97E8-4FFC-A95A-9F579A1B8947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563245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98352-3CEB-4008-90A4-8CB985892FCF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86179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F1552-9900-424E-9585-8861709E7AE5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918907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C0768-20E9-4DFB-9935-55BE9CD83FC2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002056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DF388-4413-4C20-9EFD-CDA0F9059881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980541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BCCC7-F191-4419-9074-4ECC39BDD7C4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550098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49076-46D4-4025-A7FC-96C3AEC5EA10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083905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2 w 22"/>
                <a:gd name="T1" fmla="*/ 136 h 136"/>
                <a:gd name="T2" fmla="*/ 17 w 22"/>
                <a:gd name="T3" fmla="*/ 80 h 136"/>
                <a:gd name="T4" fmla="*/ 0 w 22"/>
                <a:gd name="T5" fmla="*/ 0 h 136"/>
                <a:gd name="T6" fmla="*/ 0 w 22"/>
                <a:gd name="T7" fmla="*/ 35 h 136"/>
                <a:gd name="T8" fmla="*/ 20 w 22"/>
                <a:gd name="T9" fmla="*/ 124 h 136"/>
                <a:gd name="T10" fmla="*/ 22 w 22"/>
                <a:gd name="T11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86 w 140"/>
                <a:gd name="T1" fmla="*/ 350 h 504"/>
                <a:gd name="T2" fmla="*/ 139 w 140"/>
                <a:gd name="T3" fmla="*/ 504 h 504"/>
                <a:gd name="T4" fmla="*/ 140 w 140"/>
                <a:gd name="T5" fmla="*/ 478 h 504"/>
                <a:gd name="T6" fmla="*/ 95 w 140"/>
                <a:gd name="T7" fmla="*/ 347 h 504"/>
                <a:gd name="T8" fmla="*/ 0 w 140"/>
                <a:gd name="T9" fmla="*/ 0 h 504"/>
                <a:gd name="T10" fmla="*/ 6 w 140"/>
                <a:gd name="T11" fmla="*/ 61 h 504"/>
                <a:gd name="T12" fmla="*/ 86 w 140"/>
                <a:gd name="T13" fmla="*/ 35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8 w 132"/>
                <a:gd name="T1" fmla="*/ 22 h 308"/>
                <a:gd name="T2" fmla="*/ 0 w 132"/>
                <a:gd name="T3" fmla="*/ 0 h 308"/>
                <a:gd name="T4" fmla="*/ 0 w 132"/>
                <a:gd name="T5" fmla="*/ 29 h 308"/>
                <a:gd name="T6" fmla="*/ 68 w 132"/>
                <a:gd name="T7" fmla="*/ 194 h 308"/>
                <a:gd name="T8" fmla="*/ 123 w 132"/>
                <a:gd name="T9" fmla="*/ 308 h 308"/>
                <a:gd name="T10" fmla="*/ 132 w 132"/>
                <a:gd name="T11" fmla="*/ 308 h 308"/>
                <a:gd name="T12" fmla="*/ 77 w 132"/>
                <a:gd name="T13" fmla="*/ 190 h 308"/>
                <a:gd name="T14" fmla="*/ 8 w 132"/>
                <a:gd name="T15" fmla="*/ 2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8 w 37"/>
                <a:gd name="T1" fmla="*/ 79 h 79"/>
                <a:gd name="T2" fmla="*/ 37 w 37"/>
                <a:gd name="T3" fmla="*/ 79 h 79"/>
                <a:gd name="T4" fmla="*/ 0 w 37"/>
                <a:gd name="T5" fmla="*/ 0 h 79"/>
                <a:gd name="T6" fmla="*/ 28 w 37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162 w 178"/>
                <a:gd name="T1" fmla="*/ 660 h 722"/>
                <a:gd name="T2" fmla="*/ 116 w 178"/>
                <a:gd name="T3" fmla="*/ 534 h 722"/>
                <a:gd name="T4" fmla="*/ 40 w 178"/>
                <a:gd name="T5" fmla="*/ 236 h 722"/>
                <a:gd name="T6" fmla="*/ 12 w 178"/>
                <a:gd name="T7" fmla="*/ 51 h 722"/>
                <a:gd name="T8" fmla="*/ 0 w 178"/>
                <a:gd name="T9" fmla="*/ 0 h 722"/>
                <a:gd name="T10" fmla="*/ 33 w 178"/>
                <a:gd name="T11" fmla="*/ 237 h 722"/>
                <a:gd name="T12" fmla="*/ 107 w 178"/>
                <a:gd name="T13" fmla="*/ 537 h 722"/>
                <a:gd name="T14" fmla="*/ 160 w 178"/>
                <a:gd name="T15" fmla="*/ 681 h 722"/>
                <a:gd name="T16" fmla="*/ 178 w 178"/>
                <a:gd name="T17" fmla="*/ 722 h 722"/>
                <a:gd name="T18" fmla="*/ 174 w 178"/>
                <a:gd name="T19" fmla="*/ 708 h 722"/>
                <a:gd name="T20" fmla="*/ 162 w 178"/>
                <a:gd name="T21" fmla="*/ 660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11 w 23"/>
                <a:gd name="T1" fmla="*/ 577 h 635"/>
                <a:gd name="T2" fmla="*/ 12 w 23"/>
                <a:gd name="T3" fmla="*/ 589 h 635"/>
                <a:gd name="T4" fmla="*/ 22 w 23"/>
                <a:gd name="T5" fmla="*/ 632 h 635"/>
                <a:gd name="T6" fmla="*/ 23 w 23"/>
                <a:gd name="T7" fmla="*/ 635 h 635"/>
                <a:gd name="T8" fmla="*/ 17 w 23"/>
                <a:gd name="T9" fmla="*/ 576 h 635"/>
                <a:gd name="T10" fmla="*/ 5 w 23"/>
                <a:gd name="T11" fmla="*/ 269 h 635"/>
                <a:gd name="T12" fmla="*/ 15 w 23"/>
                <a:gd name="T13" fmla="*/ 0 h 635"/>
                <a:gd name="T14" fmla="*/ 12 w 23"/>
                <a:gd name="T15" fmla="*/ 0 h 635"/>
                <a:gd name="T16" fmla="*/ 1 w 23"/>
                <a:gd name="T17" fmla="*/ 269 h 635"/>
                <a:gd name="T18" fmla="*/ 11 w 23"/>
                <a:gd name="T19" fmla="*/ 57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5 w 17"/>
                <a:gd name="T3" fmla="*/ 56 h 107"/>
                <a:gd name="T4" fmla="*/ 17 w 17"/>
                <a:gd name="T5" fmla="*/ 107 h 107"/>
                <a:gd name="T6" fmla="*/ 11 w 17"/>
                <a:gd name="T7" fmla="*/ 46 h 107"/>
                <a:gd name="T8" fmla="*/ 10 w 17"/>
                <a:gd name="T9" fmla="*/ 43 h 107"/>
                <a:gd name="T10" fmla="*/ 0 w 17"/>
                <a:gd name="T1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5 w 41"/>
                <a:gd name="T3" fmla="*/ 93 h 222"/>
                <a:gd name="T4" fmla="*/ 17 w 41"/>
                <a:gd name="T5" fmla="*/ 166 h 222"/>
                <a:gd name="T6" fmla="*/ 24 w 41"/>
                <a:gd name="T7" fmla="*/ 184 h 222"/>
                <a:gd name="T8" fmla="*/ 41 w 41"/>
                <a:gd name="T9" fmla="*/ 222 h 222"/>
                <a:gd name="T10" fmla="*/ 38 w 41"/>
                <a:gd name="T11" fmla="*/ 212 h 222"/>
                <a:gd name="T12" fmla="*/ 13 w 41"/>
                <a:gd name="T13" fmla="*/ 92 h 222"/>
                <a:gd name="T14" fmla="*/ 8 w 41"/>
                <a:gd name="T15" fmla="*/ 22 h 222"/>
                <a:gd name="T16" fmla="*/ 7 w 41"/>
                <a:gd name="T17" fmla="*/ 18 h 222"/>
                <a:gd name="T18" fmla="*/ 0 w 41"/>
                <a:gd name="T19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7 w 450"/>
                <a:gd name="T1" fmla="*/ 854 h 878"/>
                <a:gd name="T2" fmla="*/ 50 w 450"/>
                <a:gd name="T3" fmla="*/ 613 h 878"/>
                <a:gd name="T4" fmla="*/ 149 w 450"/>
                <a:gd name="T5" fmla="*/ 388 h 878"/>
                <a:gd name="T6" fmla="*/ 285 w 450"/>
                <a:gd name="T7" fmla="*/ 183 h 878"/>
                <a:gd name="T8" fmla="*/ 364 w 450"/>
                <a:gd name="T9" fmla="*/ 89 h 878"/>
                <a:gd name="T10" fmla="*/ 406 w 450"/>
                <a:gd name="T11" fmla="*/ 44 h 878"/>
                <a:gd name="T12" fmla="*/ 450 w 450"/>
                <a:gd name="T13" fmla="*/ 1 h 878"/>
                <a:gd name="T14" fmla="*/ 450 w 450"/>
                <a:gd name="T15" fmla="*/ 0 h 878"/>
                <a:gd name="T16" fmla="*/ 405 w 450"/>
                <a:gd name="T17" fmla="*/ 43 h 878"/>
                <a:gd name="T18" fmla="*/ 363 w 450"/>
                <a:gd name="T19" fmla="*/ 88 h 878"/>
                <a:gd name="T20" fmla="*/ 283 w 450"/>
                <a:gd name="T21" fmla="*/ 181 h 878"/>
                <a:gd name="T22" fmla="*/ 145 w 450"/>
                <a:gd name="T23" fmla="*/ 386 h 878"/>
                <a:gd name="T24" fmla="*/ 45 w 450"/>
                <a:gd name="T25" fmla="*/ 611 h 878"/>
                <a:gd name="T26" fmla="*/ 0 w 450"/>
                <a:gd name="T27" fmla="*/ 854 h 878"/>
                <a:gd name="T28" fmla="*/ 0 w 450"/>
                <a:gd name="T29" fmla="*/ 859 h 878"/>
                <a:gd name="T30" fmla="*/ 7 w 450"/>
                <a:gd name="T31" fmla="*/ 878 h 878"/>
                <a:gd name="T32" fmla="*/ 7 w 450"/>
                <a:gd name="T33" fmla="*/ 854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6 w 35"/>
                <a:gd name="T3" fmla="*/ 73 h 73"/>
                <a:gd name="T4" fmla="*/ 35 w 35"/>
                <a:gd name="T5" fmla="*/ 73 h 73"/>
                <a:gd name="T6" fmla="*/ 0 w 35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7 w 8"/>
                <a:gd name="T1" fmla="*/ 44 h 48"/>
                <a:gd name="T2" fmla="*/ 8 w 8"/>
                <a:gd name="T3" fmla="*/ 48 h 48"/>
                <a:gd name="T4" fmla="*/ 8 w 8"/>
                <a:gd name="T5" fmla="*/ 19 h 48"/>
                <a:gd name="T6" fmla="*/ 1 w 8"/>
                <a:gd name="T7" fmla="*/ 0 h 48"/>
                <a:gd name="T8" fmla="*/ 0 w 8"/>
                <a:gd name="T9" fmla="*/ 26 h 48"/>
                <a:gd name="T10" fmla="*/ 7 w 8"/>
                <a:gd name="T11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7 w 52"/>
                <a:gd name="T1" fmla="*/ 18 h 135"/>
                <a:gd name="T2" fmla="*/ 0 w 52"/>
                <a:gd name="T3" fmla="*/ 0 h 135"/>
                <a:gd name="T4" fmla="*/ 12 w 52"/>
                <a:gd name="T5" fmla="*/ 48 h 135"/>
                <a:gd name="T6" fmla="*/ 16 w 52"/>
                <a:gd name="T7" fmla="*/ 62 h 135"/>
                <a:gd name="T8" fmla="*/ 51 w 52"/>
                <a:gd name="T9" fmla="*/ 135 h 135"/>
                <a:gd name="T10" fmla="*/ 52 w 52"/>
                <a:gd name="T11" fmla="*/ 135 h 135"/>
                <a:gd name="T12" fmla="*/ 24 w 52"/>
                <a:gd name="T13" fmla="*/ 56 h 135"/>
                <a:gd name="T14" fmla="*/ 7 w 52"/>
                <a:gd name="T15" fmla="*/ 1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7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>
                <a:gd name="T0" fmla="*/ 7 w 103"/>
                <a:gd name="T1" fmla="*/ 210 h 920"/>
                <a:gd name="T2" fmla="*/ 26 w 103"/>
                <a:gd name="T3" fmla="*/ 445 h 920"/>
                <a:gd name="T4" fmla="*/ 57 w 103"/>
                <a:gd name="T5" fmla="*/ 679 h 920"/>
                <a:gd name="T6" fmla="*/ 101 w 103"/>
                <a:gd name="T7" fmla="*/ 911 h 920"/>
                <a:gd name="T8" fmla="*/ 103 w 103"/>
                <a:gd name="T9" fmla="*/ 920 h 920"/>
                <a:gd name="T10" fmla="*/ 99 w 103"/>
                <a:gd name="T11" fmla="*/ 874 h 920"/>
                <a:gd name="T12" fmla="*/ 99 w 103"/>
                <a:gd name="T13" fmla="*/ 866 h 920"/>
                <a:gd name="T14" fmla="*/ 63 w 103"/>
                <a:gd name="T15" fmla="*/ 678 h 920"/>
                <a:gd name="T16" fmla="*/ 30 w 103"/>
                <a:gd name="T17" fmla="*/ 444 h 920"/>
                <a:gd name="T18" fmla="*/ 9 w 103"/>
                <a:gd name="T19" fmla="*/ 209 h 920"/>
                <a:gd name="T20" fmla="*/ 3 w 103"/>
                <a:gd name="T21" fmla="*/ 92 h 920"/>
                <a:gd name="T22" fmla="*/ 1 w 103"/>
                <a:gd name="T23" fmla="*/ 0 h 920"/>
                <a:gd name="T24" fmla="*/ 0 w 103"/>
                <a:gd name="T25" fmla="*/ 0 h 920"/>
                <a:gd name="T26" fmla="*/ 1 w 103"/>
                <a:gd name="T27" fmla="*/ 92 h 920"/>
                <a:gd name="T28" fmla="*/ 7 w 103"/>
                <a:gd name="T29" fmla="*/ 21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53 w 88"/>
                <a:gd name="T1" fmla="*/ 229 h 330"/>
                <a:gd name="T2" fmla="*/ 88 w 88"/>
                <a:gd name="T3" fmla="*/ 330 h 330"/>
                <a:gd name="T4" fmla="*/ 88 w 88"/>
                <a:gd name="T5" fmla="*/ 308 h 330"/>
                <a:gd name="T6" fmla="*/ 88 w 88"/>
                <a:gd name="T7" fmla="*/ 304 h 330"/>
                <a:gd name="T8" fmla="*/ 62 w 88"/>
                <a:gd name="T9" fmla="*/ 226 h 330"/>
                <a:gd name="T10" fmla="*/ 0 w 88"/>
                <a:gd name="T11" fmla="*/ 0 h 330"/>
                <a:gd name="T12" fmla="*/ 7 w 88"/>
                <a:gd name="T13" fmla="*/ 63 h 330"/>
                <a:gd name="T14" fmla="*/ 53 w 88"/>
                <a:gd name="T15" fmla="*/ 22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6 w 90"/>
                <a:gd name="T1" fmla="*/ 15 h 207"/>
                <a:gd name="T2" fmla="*/ 0 w 90"/>
                <a:gd name="T3" fmla="*/ 0 h 207"/>
                <a:gd name="T4" fmla="*/ 1 w 90"/>
                <a:gd name="T5" fmla="*/ 29 h 207"/>
                <a:gd name="T6" fmla="*/ 42 w 90"/>
                <a:gd name="T7" fmla="*/ 127 h 207"/>
                <a:gd name="T8" fmla="*/ 80 w 90"/>
                <a:gd name="T9" fmla="*/ 207 h 207"/>
                <a:gd name="T10" fmla="*/ 90 w 90"/>
                <a:gd name="T11" fmla="*/ 207 h 207"/>
                <a:gd name="T12" fmla="*/ 50 w 90"/>
                <a:gd name="T13" fmla="*/ 123 h 207"/>
                <a:gd name="T14" fmla="*/ 6 w 90"/>
                <a:gd name="T15" fmla="*/ 15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101 w 115"/>
                <a:gd name="T1" fmla="*/ 409 h 467"/>
                <a:gd name="T2" fmla="*/ 78 w 115"/>
                <a:gd name="T3" fmla="*/ 344 h 467"/>
                <a:gd name="T4" fmla="*/ 29 w 115"/>
                <a:gd name="T5" fmla="*/ 151 h 467"/>
                <a:gd name="T6" fmla="*/ 13 w 115"/>
                <a:gd name="T7" fmla="*/ 53 h 467"/>
                <a:gd name="T8" fmla="*/ 0 w 115"/>
                <a:gd name="T9" fmla="*/ 0 h 467"/>
                <a:gd name="T10" fmla="*/ 21 w 115"/>
                <a:gd name="T11" fmla="*/ 152 h 467"/>
                <a:gd name="T12" fmla="*/ 69 w 115"/>
                <a:gd name="T13" fmla="*/ 347 h 467"/>
                <a:gd name="T14" fmla="*/ 103 w 115"/>
                <a:gd name="T15" fmla="*/ 441 h 467"/>
                <a:gd name="T16" fmla="*/ 115 w 115"/>
                <a:gd name="T17" fmla="*/ 467 h 467"/>
                <a:gd name="T18" fmla="*/ 112 w 115"/>
                <a:gd name="T19" fmla="*/ 458 h 467"/>
                <a:gd name="T20" fmla="*/ 101 w 115"/>
                <a:gd name="T21" fmla="*/ 40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17 w 36"/>
                <a:gd name="T1" fmla="*/ 633 h 633"/>
                <a:gd name="T2" fmla="*/ 13 w 36"/>
                <a:gd name="T3" fmla="*/ 597 h 633"/>
                <a:gd name="T4" fmla="*/ 5 w 36"/>
                <a:gd name="T5" fmla="*/ 398 h 633"/>
                <a:gd name="T6" fmla="*/ 13 w 36"/>
                <a:gd name="T7" fmla="*/ 198 h 633"/>
                <a:gd name="T8" fmla="*/ 22 w 36"/>
                <a:gd name="T9" fmla="*/ 99 h 633"/>
                <a:gd name="T10" fmla="*/ 36 w 36"/>
                <a:gd name="T11" fmla="*/ 0 h 633"/>
                <a:gd name="T12" fmla="*/ 35 w 36"/>
                <a:gd name="T13" fmla="*/ 0 h 633"/>
                <a:gd name="T14" fmla="*/ 20 w 36"/>
                <a:gd name="T15" fmla="*/ 99 h 633"/>
                <a:gd name="T16" fmla="*/ 10 w 36"/>
                <a:gd name="T17" fmla="*/ 198 h 633"/>
                <a:gd name="T18" fmla="*/ 1 w 36"/>
                <a:gd name="T19" fmla="*/ 398 h 633"/>
                <a:gd name="T20" fmla="*/ 7 w 36"/>
                <a:gd name="T21" fmla="*/ 589 h 633"/>
                <a:gd name="T22" fmla="*/ 16 w 36"/>
                <a:gd name="T23" fmla="*/ 632 h 633"/>
                <a:gd name="T24" fmla="*/ 17 w 36"/>
                <a:gd name="T25" fmla="*/ 63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2 w 28"/>
                <a:gd name="T1" fmla="*/ 59 h 59"/>
                <a:gd name="T2" fmla="*/ 28 w 28"/>
                <a:gd name="T3" fmla="*/ 59 h 59"/>
                <a:gd name="T4" fmla="*/ 0 w 28"/>
                <a:gd name="T5" fmla="*/ 0 h 59"/>
                <a:gd name="T6" fmla="*/ 22 w 28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4 w 17"/>
                <a:gd name="T1" fmla="*/ 54 h 107"/>
                <a:gd name="T2" fmla="*/ 17 w 17"/>
                <a:gd name="T3" fmla="*/ 107 h 107"/>
                <a:gd name="T4" fmla="*/ 10 w 17"/>
                <a:gd name="T5" fmla="*/ 44 h 107"/>
                <a:gd name="T6" fmla="*/ 9 w 17"/>
                <a:gd name="T7" fmla="*/ 43 h 107"/>
                <a:gd name="T8" fmla="*/ 0 w 17"/>
                <a:gd name="T9" fmla="*/ 0 h 107"/>
                <a:gd name="T10" fmla="*/ 0 w 17"/>
                <a:gd name="T11" fmla="*/ 8 h 107"/>
                <a:gd name="T12" fmla="*/ 4 w 17"/>
                <a:gd name="T13" fmla="*/ 5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8 w 294"/>
                <a:gd name="T1" fmla="*/ 553 h 568"/>
                <a:gd name="T2" fmla="*/ 35 w 294"/>
                <a:gd name="T3" fmla="*/ 397 h 568"/>
                <a:gd name="T4" fmla="*/ 99 w 294"/>
                <a:gd name="T5" fmla="*/ 252 h 568"/>
                <a:gd name="T6" fmla="*/ 187 w 294"/>
                <a:gd name="T7" fmla="*/ 119 h 568"/>
                <a:gd name="T8" fmla="*/ 238 w 294"/>
                <a:gd name="T9" fmla="*/ 58 h 568"/>
                <a:gd name="T10" fmla="*/ 265 w 294"/>
                <a:gd name="T11" fmla="*/ 28 h 568"/>
                <a:gd name="T12" fmla="*/ 294 w 294"/>
                <a:gd name="T13" fmla="*/ 0 h 568"/>
                <a:gd name="T14" fmla="*/ 293 w 294"/>
                <a:gd name="T15" fmla="*/ 0 h 568"/>
                <a:gd name="T16" fmla="*/ 264 w 294"/>
                <a:gd name="T17" fmla="*/ 27 h 568"/>
                <a:gd name="T18" fmla="*/ 237 w 294"/>
                <a:gd name="T19" fmla="*/ 56 h 568"/>
                <a:gd name="T20" fmla="*/ 185 w 294"/>
                <a:gd name="T21" fmla="*/ 117 h 568"/>
                <a:gd name="T22" fmla="*/ 95 w 294"/>
                <a:gd name="T23" fmla="*/ 249 h 568"/>
                <a:gd name="T24" fmla="*/ 30 w 294"/>
                <a:gd name="T25" fmla="*/ 396 h 568"/>
                <a:gd name="T26" fmla="*/ 0 w 294"/>
                <a:gd name="T27" fmla="*/ 549 h 568"/>
                <a:gd name="T28" fmla="*/ 7 w 294"/>
                <a:gd name="T29" fmla="*/ 568 h 568"/>
                <a:gd name="T30" fmla="*/ 8 w 294"/>
                <a:gd name="T31" fmla="*/ 553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19 w 25"/>
                <a:gd name="T3" fmla="*/ 53 h 53"/>
                <a:gd name="T4" fmla="*/ 25 w 25"/>
                <a:gd name="T5" fmla="*/ 53 h 53"/>
                <a:gd name="T6" fmla="*/ 0 w 25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7 w 29"/>
                <a:gd name="T3" fmla="*/ 89 h 141"/>
                <a:gd name="T4" fmla="*/ 18 w 29"/>
                <a:gd name="T5" fmla="*/ 117 h 141"/>
                <a:gd name="T6" fmla="*/ 29 w 29"/>
                <a:gd name="T7" fmla="*/ 141 h 141"/>
                <a:gd name="T8" fmla="*/ 27 w 29"/>
                <a:gd name="T9" fmla="*/ 135 h 141"/>
                <a:gd name="T10" fmla="*/ 8 w 29"/>
                <a:gd name="T11" fmla="*/ 22 h 141"/>
                <a:gd name="T12" fmla="*/ 4 w 29"/>
                <a:gd name="T13" fmla="*/ 11 h 141"/>
                <a:gd name="T14" fmla="*/ 0 w 29"/>
                <a:gd name="T1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6 h 48"/>
                <a:gd name="T2" fmla="*/ 4 w 8"/>
                <a:gd name="T3" fmla="*/ 37 h 48"/>
                <a:gd name="T4" fmla="*/ 8 w 8"/>
                <a:gd name="T5" fmla="*/ 48 h 48"/>
                <a:gd name="T6" fmla="*/ 7 w 8"/>
                <a:gd name="T7" fmla="*/ 19 h 48"/>
                <a:gd name="T8" fmla="*/ 0 w 8"/>
                <a:gd name="T9" fmla="*/ 0 h 48"/>
                <a:gd name="T10" fmla="*/ 0 w 8"/>
                <a:gd name="T11" fmla="*/ 4 h 48"/>
                <a:gd name="T12" fmla="*/ 0 w 8"/>
                <a:gd name="T13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11 w 44"/>
                <a:gd name="T1" fmla="*/ 28 h 111"/>
                <a:gd name="T2" fmla="*/ 0 w 44"/>
                <a:gd name="T3" fmla="*/ 0 h 111"/>
                <a:gd name="T4" fmla="*/ 11 w 44"/>
                <a:gd name="T5" fmla="*/ 49 h 111"/>
                <a:gd name="T6" fmla="*/ 14 w 44"/>
                <a:gd name="T7" fmla="*/ 58 h 111"/>
                <a:gd name="T8" fmla="*/ 39 w 44"/>
                <a:gd name="T9" fmla="*/ 111 h 111"/>
                <a:gd name="T10" fmla="*/ 44 w 44"/>
                <a:gd name="T11" fmla="*/ 111 h 111"/>
                <a:gd name="T12" fmla="*/ 22 w 44"/>
                <a:gd name="T13" fmla="*/ 52 h 111"/>
                <a:gd name="T14" fmla="*/ 11 w 44"/>
                <a:gd name="T15" fmla="*/ 2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buFont typeface="Arial" panose="020B0604020202020204" pitchFamily="34" charset="0"/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buFont typeface="Arial" panose="020B0604020202020204" pitchFamily="34" charset="0"/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buFont typeface="Arial" panose="020B0604020202020204" pitchFamily="34" charset="0"/>
              <a:buNone/>
              <a:defRPr sz="2000" smtClean="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80AE7DA1-2E89-4D77-8DEE-259BA0BA9E02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  <p:sldLayoutId id="2147483780" r:id="rId15"/>
    <p:sldLayoutId id="2147483781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Tahoma" panose="020B060403050404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Tahoma" panose="020B060403050404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Tahoma" panose="020B060403050404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Tahoma" panose="020B060403050404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8175" y="1042988"/>
            <a:ext cx="5184775" cy="70167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00FF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 typeface="Arial" panose="020B0604020202020204" pitchFamily="34" charset="0"/>
              <a:buNone/>
            </a:pP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03238" y="2486025"/>
            <a:ext cx="8389937" cy="301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 typeface="Arial" panose="020B0604020202020204" pitchFamily="34" charset="0"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 công thức tổng quát nhân hai lũy thừa cùng cơ số</a:t>
            </a:r>
          </a:p>
          <a:p>
            <a:pPr eaLnBrk="1" hangingPunct="1">
              <a:spcBef>
                <a:spcPct val="50000"/>
              </a:spcBef>
              <a:buClrTx/>
              <a:buFont typeface="Arial" panose="020B0604020202020204" pitchFamily="34" charset="0"/>
              <a:buNone/>
            </a:pPr>
            <a:r>
              <a:rPr lang="en-US" altLang="en-US" sz="32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 kết quả phép tính dưới dạng một lũy thừa.</a:t>
            </a:r>
          </a:p>
          <a:p>
            <a:pPr eaLnBrk="1" hangingPunct="1">
              <a:spcBef>
                <a:spcPct val="50000"/>
              </a:spcBef>
              <a:buClrTx/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a/ 5</a:t>
            </a:r>
            <a:r>
              <a:rPr lang="en-US" altLang="en-US" sz="3200" b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.5</a:t>
            </a:r>
            <a:r>
              <a:rPr lang="en-US" altLang="en-US" sz="3200" b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		</a:t>
            </a: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2</a:t>
            </a:r>
            <a:r>
              <a:rPr lang="en-US" altLang="en-US" sz="3200" b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.2</a:t>
            </a:r>
            <a:r>
              <a:rPr lang="en-US" altLang="en-US" sz="3200" b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.2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 autoUpdateAnimBg="0"/>
      <p:bldP spid="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513" y="-30163"/>
            <a:ext cx="9107487" cy="946151"/>
          </a:xfrm>
        </p:spPr>
        <p:txBody>
          <a:bodyPr/>
          <a:lstStyle/>
          <a:p>
            <a:r>
              <a:rPr lang="en-US" altLang="en-US" sz="40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vi-VN" altLang="en-US" sz="44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4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hai lũy thừa cùng cơ số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08063" y="1122363"/>
            <a:ext cx="8229600" cy="609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6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Ví dụ:</a:t>
            </a:r>
          </a:p>
        </p:txBody>
      </p:sp>
      <p:sp>
        <p:nvSpPr>
          <p:cNvPr id="11268" name="Rectangle 3"/>
          <p:cNvSpPr txBox="1">
            <a:spLocks noChangeArrowheads="1"/>
          </p:cNvSpPr>
          <p:nvPr/>
        </p:nvSpPr>
        <p:spPr bwMode="auto">
          <a:xfrm>
            <a:off x="36513" y="1917700"/>
            <a:ext cx="910748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Tx/>
              <a:buFont typeface="Arial" panose="020B0604020202020204" pitchFamily="34" charset="0"/>
              <a:buNone/>
            </a:pPr>
            <a:r>
              <a:rPr lang="en-US" altLang="en-US" sz="3200">
                <a:solidFill>
                  <a:schemeClr val="tx1"/>
                </a:solidFill>
                <a:latin typeface="Arial" panose="020B0604020202020204" pitchFamily="34" charset="0"/>
              </a:rPr>
              <a:t>	Ta đã biết: 5</a:t>
            </a:r>
            <a:r>
              <a:rPr lang="en-US" altLang="en-US" sz="3200" baseline="30000">
                <a:solidFill>
                  <a:schemeClr val="tx1"/>
                </a:solidFill>
                <a:latin typeface="Arial" panose="020B0604020202020204" pitchFamily="34" charset="0"/>
              </a:rPr>
              <a:t>3</a:t>
            </a:r>
            <a:r>
              <a:rPr lang="en-US" altLang="en-US" sz="3200">
                <a:solidFill>
                  <a:schemeClr val="tx1"/>
                </a:solidFill>
                <a:latin typeface="Arial" panose="020B0604020202020204" pitchFamily="34" charset="0"/>
              </a:rPr>
              <a:t> . 5</a:t>
            </a:r>
            <a:r>
              <a:rPr lang="en-US" altLang="en-US" sz="3200" baseline="30000">
                <a:solidFill>
                  <a:schemeClr val="tx1"/>
                </a:solidFill>
                <a:latin typeface="Arial" panose="020B0604020202020204" pitchFamily="34" charset="0"/>
              </a:rPr>
              <a:t>4</a:t>
            </a:r>
            <a:r>
              <a:rPr lang="en-US" altLang="en-US" sz="3200">
                <a:solidFill>
                  <a:schemeClr val="tx1"/>
                </a:solidFill>
                <a:latin typeface="Arial" panose="020B0604020202020204" pitchFamily="34" charset="0"/>
              </a:rPr>
              <a:t> = 5</a:t>
            </a:r>
            <a:r>
              <a:rPr lang="en-US" altLang="en-US" sz="3200" baseline="30000">
                <a:solidFill>
                  <a:schemeClr val="tx1"/>
                </a:solidFill>
                <a:latin typeface="Arial" panose="020B0604020202020204" pitchFamily="34" charset="0"/>
              </a:rPr>
              <a:t>7</a:t>
            </a:r>
            <a:r>
              <a:rPr lang="en-US" altLang="en-US" sz="3200">
                <a:solidFill>
                  <a:schemeClr val="tx1"/>
                </a:solidFill>
                <a:latin typeface="Arial" panose="020B0604020202020204" pitchFamily="34" charset="0"/>
              </a:rPr>
              <a:t> hãy suy ra: 5</a:t>
            </a:r>
            <a:r>
              <a:rPr lang="en-US" altLang="en-US" sz="3200" baseline="30000">
                <a:solidFill>
                  <a:schemeClr val="tx1"/>
                </a:solidFill>
                <a:latin typeface="Arial" panose="020B0604020202020204" pitchFamily="34" charset="0"/>
              </a:rPr>
              <a:t>7</a:t>
            </a:r>
            <a:r>
              <a:rPr lang="en-US" altLang="en-US" sz="3200">
                <a:solidFill>
                  <a:schemeClr val="tx1"/>
                </a:solidFill>
                <a:latin typeface="Arial" panose="020B0604020202020204" pitchFamily="34" charset="0"/>
              </a:rPr>
              <a:t> : 5</a:t>
            </a:r>
            <a:r>
              <a:rPr lang="en-US" altLang="en-US" sz="3200" baseline="30000">
                <a:solidFill>
                  <a:schemeClr val="tx1"/>
                </a:solidFill>
                <a:latin typeface="Arial" panose="020B0604020202020204" pitchFamily="34" charset="0"/>
              </a:rPr>
              <a:t>3</a:t>
            </a:r>
            <a:r>
              <a:rPr lang="en-US" altLang="en-US" sz="3200">
                <a:solidFill>
                  <a:schemeClr val="tx1"/>
                </a:solidFill>
                <a:latin typeface="Arial" panose="020B0604020202020204" pitchFamily="34" charset="0"/>
              </a:rPr>
              <a:t> = ?                                  							      5</a:t>
            </a:r>
            <a:r>
              <a:rPr lang="en-US" altLang="en-US" sz="3200" baseline="30000">
                <a:solidFill>
                  <a:schemeClr val="tx1"/>
                </a:solidFill>
                <a:latin typeface="Arial" panose="020B0604020202020204" pitchFamily="34" charset="0"/>
              </a:rPr>
              <a:t>7</a:t>
            </a:r>
            <a:r>
              <a:rPr lang="en-US" altLang="en-US" sz="3200">
                <a:solidFill>
                  <a:schemeClr val="tx1"/>
                </a:solidFill>
                <a:latin typeface="Arial" panose="020B0604020202020204" pitchFamily="34" charset="0"/>
              </a:rPr>
              <a:t> : 5</a:t>
            </a:r>
            <a:r>
              <a:rPr lang="en-US" altLang="en-US" sz="3200" baseline="30000">
                <a:solidFill>
                  <a:schemeClr val="tx1"/>
                </a:solidFill>
                <a:latin typeface="Arial" panose="020B0604020202020204" pitchFamily="34" charset="0"/>
              </a:rPr>
              <a:t>4</a:t>
            </a:r>
            <a:r>
              <a:rPr lang="en-US" altLang="en-US" sz="3200">
                <a:solidFill>
                  <a:schemeClr val="tx1"/>
                </a:solidFill>
                <a:latin typeface="Arial" panose="020B0604020202020204" pitchFamily="34" charset="0"/>
              </a:rPr>
              <a:t> = ?</a:t>
            </a:r>
            <a:r>
              <a:rPr lang="en-US" altLang="en-US" sz="3200">
                <a:solidFill>
                  <a:schemeClr val="tx1"/>
                </a:solidFill>
                <a:latin typeface=".VnTime" panose="020B7200000000000000" pitchFamily="34" charset="0"/>
              </a:rPr>
              <a:t>   </a:t>
            </a:r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409575" y="1801813"/>
            <a:ext cx="5334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vi-VN" altLang="en-US" sz="2800">
                <a:solidFill>
                  <a:schemeClr val="tx1"/>
                </a:solidFill>
                <a:latin typeface=".VnTime" panose="020B7200000000000000" pitchFamily="34" charset="0"/>
              </a:rPr>
              <a:t>?1</a:t>
            </a:r>
          </a:p>
        </p:txBody>
      </p:sp>
      <p:sp>
        <p:nvSpPr>
          <p:cNvPr id="11270" name="Rectangle 3"/>
          <p:cNvSpPr txBox="1">
            <a:spLocks noChangeArrowheads="1"/>
          </p:cNvSpPr>
          <p:nvPr/>
        </p:nvSpPr>
        <p:spPr bwMode="auto">
          <a:xfrm>
            <a:off x="2262188" y="4441825"/>
            <a:ext cx="6918325" cy="128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Tx/>
              <a:buFont typeface="Arial" panose="020B0604020202020204" pitchFamily="34" charset="0"/>
              <a:buNone/>
            </a:pPr>
            <a:r>
              <a:rPr lang="vi-VN" altLang="en-US" sz="3200" dirty="0">
                <a:solidFill>
                  <a:schemeClr val="tx1"/>
                </a:solidFill>
                <a:latin typeface="Arial" panose="020B0604020202020204" pitchFamily="34" charset="0"/>
              </a:rPr>
              <a:t>Do đó  a</a:t>
            </a:r>
            <a:r>
              <a:rPr lang="vi-VN" altLang="en-US" sz="3200" baseline="30000" dirty="0">
                <a:solidFill>
                  <a:schemeClr val="tx1"/>
                </a:solidFill>
                <a:latin typeface="Arial" panose="020B0604020202020204" pitchFamily="34" charset="0"/>
              </a:rPr>
              <a:t>9</a:t>
            </a:r>
            <a:r>
              <a:rPr lang="vi-VN" altLang="en-US" sz="3200" dirty="0">
                <a:solidFill>
                  <a:schemeClr val="tx1"/>
                </a:solidFill>
                <a:latin typeface="Arial" panose="020B0604020202020204" pitchFamily="34" charset="0"/>
              </a:rPr>
              <a:t> : a</a:t>
            </a:r>
            <a:r>
              <a:rPr lang="vi-VN" altLang="en-US" sz="3200" baseline="30000" dirty="0">
                <a:solidFill>
                  <a:schemeClr val="tx1"/>
                </a:solidFill>
                <a:latin typeface="Arial" panose="020B0604020202020204" pitchFamily="34" charset="0"/>
              </a:rPr>
              <a:t>5</a:t>
            </a:r>
            <a:r>
              <a:rPr lang="vi-VN" altLang="en-US" sz="3200" dirty="0">
                <a:solidFill>
                  <a:schemeClr val="tx1"/>
                </a:solidFill>
                <a:latin typeface="Arial" panose="020B0604020202020204" pitchFamily="34" charset="0"/>
              </a:rPr>
              <a:t> =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Tx/>
              <a:buFont typeface="Arial" panose="020B0604020202020204" pitchFamily="34" charset="0"/>
              <a:buNone/>
            </a:pPr>
            <a:r>
              <a:rPr lang="vi-VN" altLang="en-US" sz="3200" dirty="0">
                <a:solidFill>
                  <a:schemeClr val="tx1"/>
                </a:solidFill>
                <a:latin typeface=".VnTime" panose="020B7200000000000000" pitchFamily="34" charset="0"/>
              </a:rPr>
              <a:t>                                                       (a    0)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Tx/>
              <a:buFont typeface="Arial" panose="020B0604020202020204" pitchFamily="34" charset="0"/>
              <a:buNone/>
            </a:pPr>
            <a:r>
              <a:rPr lang="vi-VN" altLang="en-US" sz="32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1271" name="Rectangle 3"/>
          <p:cNvSpPr txBox="1">
            <a:spLocks noChangeArrowheads="1"/>
          </p:cNvSpPr>
          <p:nvPr/>
        </p:nvSpPr>
        <p:spPr bwMode="auto">
          <a:xfrm>
            <a:off x="174625" y="4419600"/>
            <a:ext cx="2492375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Tx/>
              <a:buFont typeface="Arial" panose="020B0604020202020204" pitchFamily="34" charset="0"/>
              <a:buNone/>
            </a:pPr>
            <a:r>
              <a:rPr lang="vi-VN" altLang="en-US" sz="3200">
                <a:solidFill>
                  <a:schemeClr val="tx1"/>
                </a:solidFill>
                <a:latin typeface="Arial" panose="020B0604020202020204" pitchFamily="34" charset="0"/>
              </a:rPr>
              <a:t>a</a:t>
            </a:r>
            <a:r>
              <a:rPr lang="vi-VN" altLang="en-US" sz="3200" baseline="30000">
                <a:solidFill>
                  <a:schemeClr val="tx1"/>
                </a:solidFill>
                <a:latin typeface="Arial" panose="020B0604020202020204" pitchFamily="34" charset="0"/>
              </a:rPr>
              <a:t>4</a:t>
            </a:r>
            <a:r>
              <a:rPr lang="vi-VN" altLang="en-US" sz="3200">
                <a:solidFill>
                  <a:schemeClr val="tx1"/>
                </a:solidFill>
                <a:latin typeface="Arial" panose="020B0604020202020204" pitchFamily="34" charset="0"/>
              </a:rPr>
              <a:t> .a</a:t>
            </a:r>
            <a:r>
              <a:rPr lang="vi-VN" altLang="en-US" sz="3200" baseline="30000">
                <a:solidFill>
                  <a:schemeClr val="tx1"/>
                </a:solidFill>
                <a:latin typeface="Arial" panose="020B0604020202020204" pitchFamily="34" charset="0"/>
              </a:rPr>
              <a:t>5 </a:t>
            </a:r>
            <a:r>
              <a:rPr lang="vi-VN" altLang="en-US" sz="3200">
                <a:solidFill>
                  <a:schemeClr val="tx1"/>
                </a:solidFill>
                <a:latin typeface="Arial" panose="020B0604020202020204" pitchFamily="34" charset="0"/>
              </a:rPr>
              <a:t>= a</a:t>
            </a:r>
            <a:r>
              <a:rPr lang="vi-VN" altLang="en-US" sz="3200" baseline="30000">
                <a:solidFill>
                  <a:schemeClr val="tx1"/>
                </a:solidFill>
                <a:latin typeface="Arial" panose="020B0604020202020204" pitchFamily="34" charset="0"/>
              </a:rPr>
              <a:t>9</a:t>
            </a:r>
            <a:r>
              <a:rPr lang="vi-VN" altLang="en-US" sz="3200">
                <a:solidFill>
                  <a:schemeClr val="tx1"/>
                </a:solidFill>
                <a:latin typeface="Arial" panose="020B0604020202020204" pitchFamily="34" charset="0"/>
              </a:rPr>
              <a:t>.   	</a:t>
            </a:r>
            <a:endParaRPr lang="vi-VN" altLang="en-US" sz="3200">
              <a:solidFill>
                <a:schemeClr val="tx1"/>
              </a:solidFill>
              <a:latin typeface=".VnTime" panose="020B7200000000000000" pitchFamily="34" charset="0"/>
            </a:endParaRPr>
          </a:p>
        </p:txBody>
      </p:sp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8218488" y="5057775"/>
          <a:ext cx="341312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9" r:id="rId3" imgW="141232" imgH="141232" progId="Equation.DSMT4">
                  <p:embed/>
                </p:oleObj>
              </mc:Choice>
              <mc:Fallback>
                <p:oleObj r:id="rId3" imgW="141232" imgH="141232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8488" y="5057775"/>
                        <a:ext cx="341312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3" name="Rectangle 3"/>
          <p:cNvSpPr txBox="1">
            <a:spLocks noChangeArrowheads="1"/>
          </p:cNvSpPr>
          <p:nvPr/>
        </p:nvSpPr>
        <p:spPr bwMode="auto">
          <a:xfrm>
            <a:off x="527050" y="2628900"/>
            <a:ext cx="866457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Tx/>
              <a:buFont typeface="Arial" panose="020B0604020202020204" pitchFamily="34" charset="0"/>
              <a:buNone/>
            </a:pPr>
            <a:r>
              <a:rPr lang="en-US" altLang="en-US" sz="3200" u="sng" dirty="0" err="1">
                <a:solidFill>
                  <a:schemeClr val="tx1"/>
                </a:solidFill>
                <a:latin typeface="Arial" panose="020B0604020202020204" pitchFamily="34" charset="0"/>
              </a:rPr>
              <a:t>Giải</a:t>
            </a: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Tx/>
              <a:buFont typeface="Arial" panose="020B0604020202020204" pitchFamily="34" charset="0"/>
              <a:buNone/>
            </a:pPr>
            <a:r>
              <a:rPr lang="en-US" altLang="en-US" sz="3200" dirty="0" err="1">
                <a:solidFill>
                  <a:schemeClr val="tx1"/>
                </a:solidFill>
                <a:latin typeface="Arial" panose="020B0604020202020204" pitchFamily="34" charset="0"/>
              </a:rPr>
              <a:t>Vì</a:t>
            </a: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</a:rPr>
              <a:t>: 5</a:t>
            </a:r>
            <a:r>
              <a:rPr lang="en-US" altLang="en-US" sz="3200" baseline="30000" dirty="0">
                <a:solidFill>
                  <a:schemeClr val="tx1"/>
                </a:solidFill>
                <a:latin typeface="Arial" panose="020B0604020202020204" pitchFamily="34" charset="0"/>
              </a:rPr>
              <a:t>3</a:t>
            </a: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</a:rPr>
              <a:t> . 5</a:t>
            </a:r>
            <a:r>
              <a:rPr lang="en-US" altLang="en-US" sz="3200" baseline="30000" dirty="0">
                <a:solidFill>
                  <a:schemeClr val="tx1"/>
                </a:solidFill>
                <a:latin typeface="Arial" panose="020B0604020202020204" pitchFamily="34" charset="0"/>
              </a:rPr>
              <a:t>4</a:t>
            </a: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</a:rPr>
              <a:t> = 5</a:t>
            </a:r>
            <a:r>
              <a:rPr lang="en-US" altLang="en-US" sz="3200" baseline="30000" dirty="0">
                <a:solidFill>
                  <a:schemeClr val="tx1"/>
                </a:solidFill>
                <a:latin typeface="Arial" panose="020B0604020202020204" pitchFamily="34" charset="0"/>
              </a:rPr>
              <a:t>7</a:t>
            </a: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Arial" panose="020B0604020202020204" pitchFamily="34" charset="0"/>
              </a:rPr>
              <a:t>suy</a:t>
            </a: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200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ra</a:t>
            </a:r>
            <a:r>
              <a:rPr lang="en-US" altLang="en-US" sz="3200" dirty="0" smtClean="0">
                <a:solidFill>
                  <a:schemeClr val="tx1"/>
                </a:solidFill>
                <a:latin typeface="Arial" panose="020B0604020202020204" pitchFamily="34" charset="0"/>
              </a:rPr>
              <a:t>  </a:t>
            </a: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</a:rPr>
              <a:t>5</a:t>
            </a:r>
            <a:r>
              <a:rPr lang="en-US" altLang="en-US" sz="3200" baseline="30000" dirty="0">
                <a:solidFill>
                  <a:schemeClr val="tx1"/>
                </a:solidFill>
                <a:latin typeface="Arial" panose="020B0604020202020204" pitchFamily="34" charset="0"/>
              </a:rPr>
              <a:t>7</a:t>
            </a: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</a:rPr>
              <a:t> : 5</a:t>
            </a:r>
            <a:r>
              <a:rPr lang="en-US" altLang="en-US" sz="3200" baseline="30000" dirty="0">
                <a:solidFill>
                  <a:schemeClr val="tx1"/>
                </a:solidFill>
                <a:latin typeface="Arial" panose="020B0604020202020204" pitchFamily="34" charset="0"/>
              </a:rPr>
              <a:t>3</a:t>
            </a: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</a:rPr>
              <a:t> =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Tx/>
              <a:buFont typeface="Arial" panose="020B0604020202020204" pitchFamily="34" charset="0"/>
              <a:buNone/>
            </a:pP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</a:rPr>
              <a:t> 				   5</a:t>
            </a:r>
            <a:r>
              <a:rPr lang="en-US" altLang="en-US" sz="3200" baseline="30000" dirty="0">
                <a:solidFill>
                  <a:schemeClr val="tx1"/>
                </a:solidFill>
                <a:latin typeface="Arial" panose="020B0604020202020204" pitchFamily="34" charset="0"/>
              </a:rPr>
              <a:t>7</a:t>
            </a: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</a:rPr>
              <a:t> : 5</a:t>
            </a:r>
            <a:r>
              <a:rPr lang="en-US" altLang="en-US" sz="3200" baseline="30000" dirty="0">
                <a:solidFill>
                  <a:schemeClr val="tx1"/>
                </a:solidFill>
                <a:latin typeface="Arial" panose="020B0604020202020204" pitchFamily="34" charset="0"/>
              </a:rPr>
              <a:t>4</a:t>
            </a: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</a:rPr>
              <a:t> = 							</a:t>
            </a:r>
            <a:endParaRPr lang="en-US" altLang="en-US" sz="3200" dirty="0">
              <a:solidFill>
                <a:schemeClr val="tx1"/>
              </a:solidFill>
              <a:latin typeface=".VnTime" panose="020B7200000000000000" pitchFamily="34" charset="0"/>
            </a:endParaRPr>
          </a:p>
        </p:txBody>
      </p:sp>
      <p:sp>
        <p:nvSpPr>
          <p:cNvPr id="11274" name="TextBox 2"/>
          <p:cNvSpPr txBox="1">
            <a:spLocks noChangeArrowheads="1"/>
          </p:cNvSpPr>
          <p:nvPr/>
        </p:nvSpPr>
        <p:spPr bwMode="auto">
          <a:xfrm>
            <a:off x="5975350" y="3140075"/>
            <a:ext cx="70485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vi-VN" altLang="en-US" sz="3200">
                <a:solidFill>
                  <a:schemeClr val="tx1"/>
                </a:solidFill>
                <a:latin typeface="Arial" panose="020B0604020202020204" pitchFamily="34" charset="0"/>
              </a:rPr>
              <a:t>5</a:t>
            </a:r>
            <a:r>
              <a:rPr lang="vi-VN" altLang="en-US" sz="3200" baseline="30000">
                <a:solidFill>
                  <a:schemeClr val="tx1"/>
                </a:solidFill>
                <a:latin typeface="Arial" panose="020B0604020202020204" pitchFamily="34" charset="0"/>
              </a:rPr>
              <a:t>4</a:t>
            </a:r>
            <a:r>
              <a:rPr lang="vi-VN" altLang="en-US">
                <a:solidFill>
                  <a:schemeClr val="tx1"/>
                </a:solidFill>
                <a:latin typeface="Arial" panose="020B0604020202020204" pitchFamily="34" charset="0"/>
              </a:rPr>
              <a:t>  </a:t>
            </a:r>
          </a:p>
        </p:txBody>
      </p:sp>
      <p:sp>
        <p:nvSpPr>
          <p:cNvPr id="11275" name="TextBox 3"/>
          <p:cNvSpPr txBox="1">
            <a:spLocks noChangeArrowheads="1"/>
          </p:cNvSpPr>
          <p:nvPr/>
        </p:nvSpPr>
        <p:spPr bwMode="auto">
          <a:xfrm>
            <a:off x="5991225" y="3605213"/>
            <a:ext cx="527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vi-VN" altLang="en-US" sz="3200">
                <a:solidFill>
                  <a:schemeClr val="tx1"/>
                </a:solidFill>
                <a:latin typeface="Arial" panose="020B0604020202020204" pitchFamily="34" charset="0"/>
              </a:rPr>
              <a:t>5</a:t>
            </a:r>
            <a:r>
              <a:rPr lang="vi-VN" altLang="en-US" sz="3200" baseline="30000">
                <a:solidFill>
                  <a:schemeClr val="tx1"/>
                </a:solidFill>
                <a:latin typeface="Arial" panose="020B0604020202020204" pitchFamily="34" charset="0"/>
              </a:rPr>
              <a:t>3</a:t>
            </a:r>
            <a:endParaRPr lang="vi-VN" altLang="en-US" sz="3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0492" name="TextBox 4"/>
          <p:cNvSpPr txBox="1">
            <a:spLocks noChangeArrowheads="1"/>
          </p:cNvSpPr>
          <p:nvPr/>
        </p:nvSpPr>
        <p:spPr bwMode="auto">
          <a:xfrm>
            <a:off x="6553200" y="1295400"/>
            <a:ext cx="454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vi-VN" altLang="en-US">
                <a:solidFill>
                  <a:schemeClr val="tx1"/>
                </a:solidFill>
                <a:latin typeface="Arial" panose="020B0604020202020204" pitchFamily="34" charset="0"/>
              </a:rPr>
              <a:t>   </a:t>
            </a:r>
          </a:p>
        </p:txBody>
      </p:sp>
      <p:sp>
        <p:nvSpPr>
          <p:cNvPr id="11277" name="TextBox 5"/>
          <p:cNvSpPr txBox="1">
            <a:spLocks noChangeArrowheads="1"/>
          </p:cNvSpPr>
          <p:nvPr/>
        </p:nvSpPr>
        <p:spPr bwMode="auto">
          <a:xfrm>
            <a:off x="5086350" y="4373563"/>
            <a:ext cx="501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vi-VN" altLang="en-US" sz="3200">
                <a:solidFill>
                  <a:schemeClr val="tx1"/>
                </a:solidFill>
                <a:latin typeface="Arial" panose="020B0604020202020204" pitchFamily="34" charset="0"/>
              </a:rPr>
              <a:t>a</a:t>
            </a:r>
            <a:r>
              <a:rPr lang="vi-VN" altLang="en-US" sz="3200" baseline="30000">
                <a:solidFill>
                  <a:schemeClr val="tx1"/>
                </a:solidFill>
                <a:latin typeface="Arial" panose="020B0604020202020204" pitchFamily="34" charset="0"/>
              </a:rPr>
              <a:t>4</a:t>
            </a:r>
            <a:endParaRPr lang="vi-VN" altLang="en-US" sz="3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1278" name="TextBox 13"/>
          <p:cNvSpPr txBox="1">
            <a:spLocks noChangeArrowheads="1"/>
          </p:cNvSpPr>
          <p:nvPr/>
        </p:nvSpPr>
        <p:spPr bwMode="auto">
          <a:xfrm>
            <a:off x="5521325" y="4373563"/>
            <a:ext cx="1381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vi-VN" altLang="en-US" sz="3200">
                <a:solidFill>
                  <a:schemeClr val="tx1"/>
                </a:solidFill>
                <a:latin typeface="Arial" panose="020B0604020202020204" pitchFamily="34" charset="0"/>
              </a:rPr>
              <a:t>(=a</a:t>
            </a:r>
            <a:r>
              <a:rPr lang="vi-VN" altLang="en-US" sz="3200" baseline="30000">
                <a:solidFill>
                  <a:schemeClr val="tx1"/>
                </a:solidFill>
                <a:latin typeface="Arial" panose="020B0604020202020204" pitchFamily="34" charset="0"/>
              </a:rPr>
              <a:t>9–5</a:t>
            </a:r>
            <a:r>
              <a:rPr lang="vi-VN" altLang="en-US" sz="3200">
                <a:solidFill>
                  <a:schemeClr val="tx1"/>
                </a:solidFill>
                <a:latin typeface="Arial" panose="020B0604020202020204" pitchFamily="34" charset="0"/>
              </a:rPr>
              <a:t>) </a:t>
            </a:r>
          </a:p>
        </p:txBody>
      </p:sp>
      <p:sp>
        <p:nvSpPr>
          <p:cNvPr id="11279" name="TextBox 14"/>
          <p:cNvSpPr txBox="1">
            <a:spLocks noChangeArrowheads="1"/>
          </p:cNvSpPr>
          <p:nvPr/>
        </p:nvSpPr>
        <p:spPr bwMode="auto">
          <a:xfrm>
            <a:off x="3543300" y="4973638"/>
            <a:ext cx="14763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vi-VN" altLang="en-US" sz="3200">
                <a:solidFill>
                  <a:schemeClr val="tx1"/>
                </a:solidFill>
                <a:latin typeface="Arial" panose="020B0604020202020204" pitchFamily="34" charset="0"/>
              </a:rPr>
              <a:t>a</a:t>
            </a:r>
            <a:r>
              <a:rPr lang="vi-VN" altLang="en-US" sz="3200" baseline="30000">
                <a:solidFill>
                  <a:schemeClr val="tx1"/>
                </a:solidFill>
                <a:latin typeface="Arial" panose="020B0604020202020204" pitchFamily="34" charset="0"/>
              </a:rPr>
              <a:t>9</a:t>
            </a:r>
            <a:r>
              <a:rPr lang="vi-VN" altLang="en-US" sz="3200">
                <a:solidFill>
                  <a:schemeClr val="tx1"/>
                </a:solidFill>
                <a:latin typeface="Arial" panose="020B0604020202020204" pitchFamily="34" charset="0"/>
              </a:rPr>
              <a:t> : a</a:t>
            </a:r>
            <a:r>
              <a:rPr lang="vi-VN" altLang="en-US" sz="3200" baseline="30000">
                <a:solidFill>
                  <a:schemeClr val="tx1"/>
                </a:solidFill>
                <a:latin typeface="Arial" panose="020B0604020202020204" pitchFamily="34" charset="0"/>
              </a:rPr>
              <a:t>4</a:t>
            </a:r>
            <a:r>
              <a:rPr lang="vi-VN" altLang="en-US" sz="3200">
                <a:solidFill>
                  <a:schemeClr val="tx1"/>
                </a:solidFill>
                <a:latin typeface="Arial" panose="020B0604020202020204" pitchFamily="34" charset="0"/>
              </a:rPr>
              <a:t> =</a:t>
            </a:r>
          </a:p>
        </p:txBody>
      </p:sp>
      <p:sp>
        <p:nvSpPr>
          <p:cNvPr id="11280" name="TextBox 16"/>
          <p:cNvSpPr txBox="1">
            <a:spLocks noChangeArrowheads="1"/>
          </p:cNvSpPr>
          <p:nvPr/>
        </p:nvSpPr>
        <p:spPr bwMode="auto">
          <a:xfrm>
            <a:off x="5122863" y="4959350"/>
            <a:ext cx="5048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vi-VN" altLang="en-US" sz="3200">
                <a:solidFill>
                  <a:schemeClr val="tx1"/>
                </a:solidFill>
                <a:latin typeface="Arial" panose="020B0604020202020204" pitchFamily="34" charset="0"/>
              </a:rPr>
              <a:t>a</a:t>
            </a:r>
            <a:r>
              <a:rPr lang="vi-VN" altLang="en-US" sz="3200" baseline="30000">
                <a:solidFill>
                  <a:schemeClr val="tx1"/>
                </a:solidFill>
                <a:latin typeface="Arial" panose="020B0604020202020204" pitchFamily="34" charset="0"/>
              </a:rPr>
              <a:t>5</a:t>
            </a:r>
            <a:endParaRPr lang="vi-VN" altLang="en-US" sz="3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1281" name="TextBox 17"/>
          <p:cNvSpPr txBox="1">
            <a:spLocks noChangeArrowheads="1"/>
          </p:cNvSpPr>
          <p:nvPr/>
        </p:nvSpPr>
        <p:spPr bwMode="auto">
          <a:xfrm>
            <a:off x="5514975" y="4959350"/>
            <a:ext cx="12795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vi-VN" altLang="en-US" sz="3200">
                <a:solidFill>
                  <a:schemeClr val="tx1"/>
                </a:solidFill>
                <a:latin typeface="Arial" panose="020B0604020202020204" pitchFamily="34" charset="0"/>
              </a:rPr>
              <a:t>(=a</a:t>
            </a:r>
            <a:r>
              <a:rPr lang="vi-VN" altLang="en-US" sz="3200" baseline="30000">
                <a:solidFill>
                  <a:schemeClr val="tx1"/>
                </a:solidFill>
                <a:latin typeface="Arial" panose="020B0604020202020204" pitchFamily="34" charset="0"/>
              </a:rPr>
              <a:t>9–4</a:t>
            </a:r>
            <a:r>
              <a:rPr lang="vi-VN" altLang="en-US" sz="3200">
                <a:solidFill>
                  <a:schemeClr val="tx1"/>
                </a:solidFill>
                <a:latin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utoUpdateAnimBg="0"/>
      <p:bldP spid="11269" grpId="0" bldLvl="0" animBg="1" autoUpdateAnimBg="0"/>
      <p:bldP spid="11270" grpId="0" autoUpdateAnimBg="0"/>
      <p:bldP spid="11271" grpId="0" autoUpdateAnimBg="0"/>
      <p:bldP spid="11274" grpId="0" autoUpdateAnimBg="0"/>
      <p:bldP spid="11275" grpId="0" autoUpdateAnimBg="0"/>
      <p:bldP spid="11277" grpId="0" autoUpdateAnimBg="0"/>
      <p:bldP spid="11278" grpId="0" autoUpdateAnimBg="0"/>
      <p:bldP spid="11279" grpId="0" autoUpdateAnimBg="0"/>
      <p:bldP spid="11280" grpId="0" autoUpdateAnimBg="0"/>
      <p:bldP spid="1128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33400"/>
            <a:ext cx="8229600" cy="792163"/>
          </a:xfrm>
        </p:spPr>
        <p:txBody>
          <a:bodyPr/>
          <a:lstStyle/>
          <a:p>
            <a:r>
              <a:rPr lang="vi-VN" altLang="en-US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Tổng quát:</a:t>
            </a:r>
          </a:p>
        </p:txBody>
      </p:sp>
      <p:sp>
        <p:nvSpPr>
          <p:cNvPr id="12291" name="Rectangle 3"/>
          <p:cNvSpPr txBox="1">
            <a:spLocks noChangeArrowheads="1"/>
          </p:cNvSpPr>
          <p:nvPr/>
        </p:nvSpPr>
        <p:spPr bwMode="auto">
          <a:xfrm>
            <a:off x="609600" y="2035175"/>
            <a:ext cx="8382000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Tx/>
              <a:buFont typeface="Arial" panose="020B0604020202020204" pitchFamily="34" charset="0"/>
              <a:buNone/>
            </a:pPr>
            <a:r>
              <a:rPr lang="vi-VN" altLang="en-US" b="1">
                <a:solidFill>
                  <a:schemeClr val="tx1"/>
                </a:solidFill>
                <a:latin typeface="Arial" panose="020B0604020202020204" pitchFamily="34" charset="0"/>
              </a:rPr>
              <a:t>   </a:t>
            </a:r>
            <a:r>
              <a:rPr lang="vi-VN" altLang="en-US"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Quy ước    a</a:t>
            </a:r>
            <a:r>
              <a:rPr lang="vi-VN" altLang="en-US" sz="3200" b="1" baseline="30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vi-VN" altLang="en-US"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                      </a:t>
            </a:r>
            <a:r>
              <a:rPr lang="vi-VN" alt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    0)</a:t>
            </a:r>
          </a:p>
          <a:p>
            <a:pPr eaLnBrk="1" hangingPunct="1">
              <a:spcBef>
                <a:spcPct val="20000"/>
              </a:spcBef>
              <a:buClrTx/>
              <a:buFont typeface="Arial" panose="020B0604020202020204" pitchFamily="34" charset="0"/>
              <a:buNone/>
            </a:pPr>
            <a:r>
              <a:rPr lang="vi-VN" altLang="en-US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6516688" y="2130425"/>
          <a:ext cx="22860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9" r:id="rId3" imgW="141232" imgH="141232" progId="Equation.DSMT4">
                  <p:embed/>
                </p:oleObj>
              </mc:Choice>
              <mc:Fallback>
                <p:oleObj r:id="rId3" imgW="141232" imgH="14123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688" y="2130425"/>
                        <a:ext cx="228600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Rectangle 3"/>
          <p:cNvSpPr txBox="1">
            <a:spLocks noChangeArrowheads="1"/>
          </p:cNvSpPr>
          <p:nvPr/>
        </p:nvSpPr>
        <p:spPr bwMode="auto">
          <a:xfrm>
            <a:off x="498475" y="3300413"/>
            <a:ext cx="2263775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Tx/>
              <a:buFont typeface="Arial" panose="020B0604020202020204" pitchFamily="34" charset="0"/>
              <a:buNone/>
            </a:pPr>
            <a:r>
              <a:rPr lang="vi-VN" altLang="en-US"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 quát</a:t>
            </a:r>
            <a:r>
              <a:rPr lang="vi-VN" alt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vi-VN" altLang="en-US">
                <a:solidFill>
                  <a:srgbClr val="FF0000"/>
                </a:solidFill>
                <a:latin typeface=".VnTime" panose="020B7200000000000000" pitchFamily="34" charset="0"/>
              </a:rPr>
              <a:t>                  </a:t>
            </a:r>
            <a:r>
              <a:rPr lang="vi-VN" altLang="en-US" sz="3200" baseline="30000">
                <a:solidFill>
                  <a:srgbClr val="FF0000"/>
                </a:solidFill>
                <a:latin typeface=".VnTime" panose="020B7200000000000000" pitchFamily="34" charset="0"/>
              </a:rPr>
              <a:t>                 </a:t>
            </a:r>
            <a:endParaRPr lang="vi-VN" altLang="en-US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Tx/>
              <a:buFont typeface="Arial" panose="020B0604020202020204" pitchFamily="34" charset="0"/>
              <a:buNone/>
            </a:pPr>
            <a:endParaRPr lang="vi-VN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6942138" y="3511550"/>
          <a:ext cx="3386137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0" r:id="rId5" imgW="128224" imgH="153869" progId="Equation.DSMT4">
                  <p:embed/>
                </p:oleObj>
              </mc:Choice>
              <mc:Fallback>
                <p:oleObj r:id="rId5" imgW="128224" imgH="15386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2138" y="3511550"/>
                        <a:ext cx="3386137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6370638" y="3511550"/>
          <a:ext cx="22860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1" r:id="rId7" imgW="141232" imgH="141232" progId="Equation.DSMT4">
                  <p:embed/>
                </p:oleObj>
              </mc:Choice>
              <mc:Fallback>
                <p:oleObj r:id="rId7" imgW="141232" imgH="141232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0638" y="3511550"/>
                        <a:ext cx="228600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Rectangle 3"/>
          <p:cNvSpPr txBox="1">
            <a:spLocks noChangeArrowheads="1"/>
          </p:cNvSpPr>
          <p:nvPr/>
        </p:nvSpPr>
        <p:spPr bwMode="auto">
          <a:xfrm>
            <a:off x="2628900" y="3286125"/>
            <a:ext cx="6035675" cy="631825"/>
          </a:xfrm>
          <a:prstGeom prst="rect">
            <a:avLst/>
          </a:prstGeom>
          <a:noFill/>
          <a:ln w="38100">
            <a:solidFill>
              <a:srgbClr val="00B0F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Tx/>
              <a:buFont typeface="Arial" panose="020B0604020202020204" pitchFamily="34" charset="0"/>
              <a:buNone/>
            </a:pPr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3200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 : a</a:t>
            </a:r>
            <a:r>
              <a:rPr lang="en-US" altLang="en-US" sz="3200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 = a</a:t>
            </a:r>
            <a:r>
              <a:rPr lang="en-US" altLang="en-US" sz="3200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m - n  </a:t>
            </a:r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        </a:t>
            </a:r>
            <a:r>
              <a:rPr lang="en-US" altLang="en-US" sz="3200">
                <a:solidFill>
                  <a:schemeClr val="tx1"/>
                </a:solidFill>
                <a:latin typeface="Times New Roman" panose="02020603050405020304" pitchFamily="18" charset="0"/>
              </a:rPr>
              <a:t>(a     0, m    n)</a:t>
            </a:r>
          </a:p>
          <a:p>
            <a:pPr eaLnBrk="1" hangingPunct="1">
              <a:spcBef>
                <a:spcPct val="20000"/>
              </a:spcBef>
              <a:buClrTx/>
              <a:buFont typeface="Arial" panose="020B0604020202020204" pitchFamily="34" charset="0"/>
              <a:buNone/>
            </a:pPr>
            <a:r>
              <a:rPr lang="en-US" altLang="en-US" sz="3200" baseline="30000">
                <a:solidFill>
                  <a:srgbClr val="FF0000"/>
                </a:solidFill>
                <a:latin typeface=".VnTime" panose="020B7200000000000000" pitchFamily="34" charset="0"/>
              </a:rPr>
              <a:t>         </a:t>
            </a:r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822325" y="5172075"/>
            <a:ext cx="2454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en-US" altLang="en-US" sz="2800" b="1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</a:t>
            </a:r>
            <a:r>
              <a:rPr lang="en-US" alt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8</a:t>
            </a:r>
            <a:r>
              <a:rPr lang="en-US" altLang="en-US" sz="2800" baseline="30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8</a:t>
            </a:r>
            <a:r>
              <a:rPr lang="en-US" altLang="en-US" sz="2800" baseline="30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2916238" y="5184775"/>
            <a:ext cx="11160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en-US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= 8</a:t>
            </a:r>
            <a:r>
              <a:rPr lang="en-US" altLang="en-US" sz="2800" baseline="30000">
                <a:solidFill>
                  <a:schemeClr val="tx1"/>
                </a:solidFill>
                <a:latin typeface="Times New Roman" panose="02020603050405020304" pitchFamily="18" charset="0"/>
              </a:rPr>
              <a:t>7 - 4 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4068763" y="5157788"/>
            <a:ext cx="11890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en-US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= 8</a:t>
            </a:r>
            <a:r>
              <a:rPr lang="en-US" altLang="en-US" sz="2800" baseline="30000">
                <a:solidFill>
                  <a:schemeClr val="tx1"/>
                </a:solidFill>
                <a:latin typeface="Times New Roman" panose="02020603050405020304" pitchFamily="18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utoUpdateAnimBg="0"/>
      <p:bldP spid="12293" grpId="0" autoUpdateAnimBg="0"/>
      <p:bldP spid="12296" grpId="0" bldLvl="0" animBg="1" autoUpdateAnimBg="0"/>
      <p:bldP spid="12297" grpId="0" bldLvl="0" autoUpdateAnimBg="0"/>
      <p:bldP spid="12298" grpId="0" bldLvl="0" autoUpdateAnimBg="0"/>
      <p:bldP spid="12299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457200" y="1219200"/>
            <a:ext cx="8435975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 typeface="Arial" panose="020B0604020202020204" pitchFamily="34" charset="0"/>
              <a:buNone/>
            </a:pPr>
            <a:r>
              <a:rPr lang="en-US" alt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Viết thương của hai lũy thừa sau dưới dạng một lũy thừa:</a:t>
            </a:r>
          </a:p>
          <a:p>
            <a:pPr eaLnBrk="1" hangingPunct="1">
              <a:spcBef>
                <a:spcPct val="50000"/>
              </a:spcBef>
              <a:buClrTx/>
              <a:buFont typeface="Arial" panose="020B0604020202020204" pitchFamily="34" charset="0"/>
              <a:buNone/>
            </a:pPr>
            <a:r>
              <a:rPr lang="en-US" alt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a)7</a:t>
            </a:r>
            <a:r>
              <a:rPr lang="en-US" altLang="en-US" sz="3200" baseline="30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en-US" alt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7</a:t>
            </a:r>
            <a:r>
              <a:rPr lang="en-US" altLang="en-US" sz="3200" baseline="30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b)x</a:t>
            </a:r>
            <a:r>
              <a:rPr lang="en-US" altLang="en-US" sz="3200" baseline="30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alt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x</a:t>
            </a:r>
            <a:r>
              <a:rPr lang="en-US" altLang="en-US" sz="3200" baseline="30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 ≠ 0)    c) a</a:t>
            </a:r>
            <a:r>
              <a:rPr lang="en-US" altLang="en-US" sz="3200" baseline="30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alt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</a:t>
            </a:r>
            <a:r>
              <a:rPr lang="en-US" altLang="en-US" sz="3200" baseline="30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alt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 ≠ 0)</a:t>
            </a: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396875" y="3286125"/>
            <a:ext cx="2209800" cy="579438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 typeface="Arial" panose="020B0604020202020204" pitchFamily="34" charset="0"/>
              <a:buNone/>
            </a:pPr>
            <a:r>
              <a:rPr lang="vi-VN" altLang="en-US" sz="3200" i="1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  <a:r>
              <a:rPr lang="vi-VN" alt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3316" name="Text Box 7"/>
          <p:cNvSpPr txBox="1">
            <a:spLocks noChangeArrowheads="1"/>
          </p:cNvSpPr>
          <p:nvPr/>
        </p:nvSpPr>
        <p:spPr bwMode="auto">
          <a:xfrm>
            <a:off x="381000" y="4343400"/>
            <a:ext cx="701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 typeface="Arial" panose="020B0604020202020204" pitchFamily="34" charset="0"/>
              <a:buNone/>
            </a:pPr>
            <a:r>
              <a:rPr lang="en-US" altLang="en-US" sz="3200">
                <a:solidFill>
                  <a:schemeClr val="tx1"/>
                </a:solidFill>
                <a:latin typeface="Times New Roman" panose="02020603050405020304" pitchFamily="18" charset="0"/>
              </a:rPr>
              <a:t>a) 7</a:t>
            </a:r>
            <a:r>
              <a:rPr lang="en-US" altLang="en-US" sz="3200" baseline="30000">
                <a:solidFill>
                  <a:schemeClr val="tx1"/>
                </a:solidFill>
                <a:latin typeface="Times New Roman" panose="02020603050405020304" pitchFamily="18" charset="0"/>
              </a:rPr>
              <a:t>12 </a:t>
            </a:r>
            <a:r>
              <a:rPr lang="en-US" altLang="en-US" sz="3200">
                <a:solidFill>
                  <a:schemeClr val="tx1"/>
                </a:solidFill>
                <a:latin typeface="Times New Roman" panose="02020603050405020304" pitchFamily="18" charset="0"/>
              </a:rPr>
              <a:t>: 7</a:t>
            </a:r>
            <a:r>
              <a:rPr lang="en-US" altLang="en-US" sz="3200" baseline="30000">
                <a:solidFill>
                  <a:schemeClr val="tx1"/>
                </a:solidFill>
                <a:latin typeface="Times New Roman" panose="02020603050405020304" pitchFamily="18" charset="0"/>
              </a:rPr>
              <a:t>4 </a:t>
            </a:r>
            <a:r>
              <a:rPr lang="en-US" altLang="en-US" sz="3200">
                <a:solidFill>
                  <a:schemeClr val="tx1"/>
                </a:solidFill>
                <a:latin typeface="Times New Roman" panose="02020603050405020304" pitchFamily="18" charset="0"/>
              </a:rPr>
              <a:t>= 7</a:t>
            </a:r>
            <a:r>
              <a:rPr lang="en-US" altLang="en-US" sz="3200" baseline="30000">
                <a:solidFill>
                  <a:schemeClr val="tx1"/>
                </a:solidFill>
                <a:latin typeface="Times New Roman" panose="02020603050405020304" pitchFamily="18" charset="0"/>
              </a:rPr>
              <a:t>12 - 4 </a:t>
            </a:r>
            <a:r>
              <a:rPr lang="en-US" altLang="en-US" sz="3200">
                <a:solidFill>
                  <a:schemeClr val="tx1"/>
                </a:solidFill>
                <a:latin typeface="Times New Roman" panose="02020603050405020304" pitchFamily="18" charset="0"/>
              </a:rPr>
              <a:t>= 7</a:t>
            </a:r>
            <a:r>
              <a:rPr lang="en-US" altLang="en-US" sz="3200" baseline="30000">
                <a:solidFill>
                  <a:schemeClr val="tx1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3317" name="Text Box 8"/>
          <p:cNvSpPr txBox="1">
            <a:spLocks noChangeArrowheads="1"/>
          </p:cNvSpPr>
          <p:nvPr/>
        </p:nvSpPr>
        <p:spPr bwMode="auto">
          <a:xfrm>
            <a:off x="376238" y="4965700"/>
            <a:ext cx="7162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 typeface="Arial" panose="020B0604020202020204" pitchFamily="34" charset="0"/>
              <a:buNone/>
            </a:pPr>
            <a:r>
              <a:rPr lang="en-US" alt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x</a:t>
            </a:r>
            <a:r>
              <a:rPr lang="en-US" altLang="en-US" sz="3200" baseline="30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alt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x</a:t>
            </a:r>
            <a:r>
              <a:rPr lang="en-US" altLang="en-US" sz="3200" baseline="30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 ≠ 0) = x</a:t>
            </a:r>
            <a:r>
              <a:rPr lang="en-US" altLang="en-US" sz="3200" baseline="30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6 - 3 </a:t>
            </a:r>
            <a:r>
              <a:rPr lang="en-US" alt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x</a:t>
            </a:r>
            <a:r>
              <a:rPr lang="en-US" altLang="en-US" sz="3200" baseline="30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3318" name="Text Box 9"/>
          <p:cNvSpPr txBox="1">
            <a:spLocks noChangeArrowheads="1"/>
          </p:cNvSpPr>
          <p:nvPr/>
        </p:nvSpPr>
        <p:spPr bwMode="auto">
          <a:xfrm>
            <a:off x="300038" y="5661025"/>
            <a:ext cx="7391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 typeface="Arial" panose="020B0604020202020204" pitchFamily="34" charset="0"/>
              <a:buNone/>
            </a:pPr>
            <a:r>
              <a:rPr lang="en-US" alt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c) a</a:t>
            </a:r>
            <a:r>
              <a:rPr lang="en-US" altLang="en-US" sz="3200" baseline="30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alt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</a:t>
            </a:r>
            <a:r>
              <a:rPr lang="en-US" altLang="en-US" sz="3200" baseline="30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alt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 ≠ 0) = a</a:t>
            </a:r>
            <a:r>
              <a:rPr lang="en-US" altLang="en-US" sz="3200" baseline="30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alt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</a:t>
            </a:r>
          </a:p>
        </p:txBody>
      </p:sp>
      <p:sp>
        <p:nvSpPr>
          <p:cNvPr id="22535" name="AutoShape 10">
            <a:hlinkClick r:id="" action="ppaction://noaction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8305800" y="6019800"/>
            <a:ext cx="609600" cy="457200"/>
          </a:xfrm>
          <a:prstGeom prst="actionButtonSound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endParaRPr lang="vi-VN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3320" name="AutoShape 13"/>
          <p:cNvSpPr>
            <a:spLocks noChangeArrowheads="1"/>
          </p:cNvSpPr>
          <p:nvPr/>
        </p:nvSpPr>
        <p:spPr bwMode="auto">
          <a:xfrm>
            <a:off x="609600" y="304800"/>
            <a:ext cx="990600" cy="914400"/>
          </a:xfrm>
          <a:prstGeom prst="star8">
            <a:avLst>
              <a:gd name="adj" fmla="val 3825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vi-VN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?2</a:t>
            </a: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31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ldLvl="0" animBg="1" autoUpdateAnimBg="0"/>
      <p:bldP spid="13316" grpId="0" autoUpdateAnimBg="0"/>
      <p:bldP spid="13317" grpId="0" autoUpdateAnimBg="0"/>
      <p:bldP spid="13318" grpId="0" autoUpdateAnimBg="0"/>
      <p:bldP spid="13320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396875" y="1447800"/>
            <a:ext cx="8496300" cy="326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 typeface="Arial" panose="020B0604020202020204" pitchFamily="34" charset="0"/>
              <a:buNone/>
            </a:pPr>
            <a:r>
              <a:rPr lang="vi-VN" alt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 số tự nhiên đều viết được dưới dạng tổng các lũy thừa của 10</a:t>
            </a:r>
            <a:r>
              <a:rPr lang="vi-VN" altLang="en-US">
                <a:solidFill>
                  <a:schemeClr val="tx1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Tx/>
              <a:buFont typeface="Arial" panose="020B0604020202020204" pitchFamily="34" charset="0"/>
              <a:buNone/>
            </a:pPr>
            <a:r>
              <a:rPr lang="vi-VN" altLang="en-US" sz="3200" i="1" u="sng">
                <a:solidFill>
                  <a:srgbClr val="FA25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</a:t>
            </a:r>
            <a:r>
              <a:rPr lang="vi-VN" alt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ClrTx/>
              <a:buFont typeface="Arial" panose="020B0604020202020204" pitchFamily="34" charset="0"/>
              <a:buNone/>
            </a:pPr>
            <a:r>
              <a:rPr lang="vi-VN" alt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2475=2.</a:t>
            </a:r>
            <a:r>
              <a:rPr lang="vi-VN" altLang="en-US" sz="3200">
                <a:solidFill>
                  <a:srgbClr val="FA25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</a:t>
            </a:r>
            <a:r>
              <a:rPr lang="vi-VN" alt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+4.</a:t>
            </a:r>
            <a:r>
              <a:rPr lang="vi-VN" altLang="en-US" sz="3200">
                <a:solidFill>
                  <a:srgbClr val="FA25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vi-VN" alt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+7.</a:t>
            </a:r>
            <a:r>
              <a:rPr lang="vi-VN" altLang="en-US" sz="3200">
                <a:solidFill>
                  <a:srgbClr val="FA25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vi-VN" alt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+5.</a:t>
            </a:r>
            <a:r>
              <a:rPr lang="vi-VN" altLang="en-US" sz="3200">
                <a:solidFill>
                  <a:srgbClr val="FA25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eaLnBrk="1" hangingPunct="1">
              <a:spcBef>
                <a:spcPct val="50000"/>
              </a:spcBef>
              <a:buClrTx/>
              <a:buFont typeface="Arial" panose="020B0604020202020204" pitchFamily="34" charset="0"/>
              <a:buNone/>
            </a:pPr>
            <a:r>
              <a:rPr lang="vi-VN" alt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=2.</a:t>
            </a:r>
            <a:r>
              <a:rPr lang="vi-VN" altLang="en-US" sz="3200">
                <a:solidFill>
                  <a:srgbClr val="FA25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vi-VN" altLang="en-US" sz="3200" baseline="30000">
                <a:solidFill>
                  <a:srgbClr val="FA25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altLang="en-US" sz="3200" baseline="30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vi-VN" alt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+4.</a:t>
            </a:r>
            <a:r>
              <a:rPr lang="vi-VN" altLang="en-US" sz="3200">
                <a:solidFill>
                  <a:srgbClr val="FA25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vi-VN" altLang="en-US" sz="3200" baseline="30000">
                <a:solidFill>
                  <a:srgbClr val="FA25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vi-VN" altLang="en-US" sz="3200" baseline="30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+7.</a:t>
            </a:r>
            <a:r>
              <a:rPr lang="vi-VN" altLang="en-US" sz="3200">
                <a:solidFill>
                  <a:srgbClr val="FA25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vi-VN" alt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+5.</a:t>
            </a:r>
            <a:r>
              <a:rPr lang="vi-VN" altLang="en-US" sz="3200">
                <a:solidFill>
                  <a:srgbClr val="FA25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vi-VN" altLang="en-US" sz="3200" baseline="30000">
                <a:solidFill>
                  <a:srgbClr val="FA25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3555" name="Rectangle 13"/>
          <p:cNvSpPr>
            <a:spLocks noGrp="1" noChangeArrowheads="1"/>
          </p:cNvSpPr>
          <p:nvPr/>
        </p:nvSpPr>
        <p:spPr bwMode="auto">
          <a:xfrm>
            <a:off x="449263" y="533400"/>
            <a:ext cx="82296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Chú ý:</a:t>
            </a: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80975" y="1828800"/>
            <a:ext cx="8712200" cy="10668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 typeface="Arial" panose="020B0604020202020204" pitchFamily="34" charset="0"/>
              <a:buNone/>
            </a:pPr>
            <a:r>
              <a:rPr lang="vi-VN" alt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 các số 538;              dưới dạng tổng các lũy thừa của 10</a:t>
            </a:r>
          </a:p>
        </p:txBody>
      </p:sp>
      <p:sp>
        <p:nvSpPr>
          <p:cNvPr id="2457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endParaRPr lang="vi-VN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45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endParaRPr lang="vi-VN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3116263" y="1781175"/>
          <a:ext cx="914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1" r:id="rId5" imgW="331639" imgH="216841" progId="Equation.3">
                  <p:embed/>
                </p:oleObj>
              </mc:Choice>
              <mc:Fallback>
                <p:oleObj r:id="rId5" imgW="331639" imgH="216841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6263" y="1781175"/>
                        <a:ext cx="9144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Text Box 9"/>
          <p:cNvSpPr txBox="1">
            <a:spLocks noChangeArrowheads="1"/>
          </p:cNvSpPr>
          <p:nvPr/>
        </p:nvSpPr>
        <p:spPr bwMode="auto">
          <a:xfrm>
            <a:off x="2700338" y="3213100"/>
            <a:ext cx="2133600" cy="57943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 typeface="Arial" panose="020B0604020202020204" pitchFamily="34" charset="0"/>
              <a:buNone/>
            </a:pPr>
            <a:r>
              <a:rPr lang="vi-VN" altLang="en-US" sz="3200" i="1">
                <a:solidFill>
                  <a:srgbClr val="FA25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  <a:r>
              <a:rPr lang="vi-VN" alt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5367" name="Text Box 10"/>
          <p:cNvSpPr txBox="1">
            <a:spLocks noChangeArrowheads="1"/>
          </p:cNvSpPr>
          <p:nvPr/>
        </p:nvSpPr>
        <p:spPr bwMode="auto">
          <a:xfrm>
            <a:off x="1695450" y="4241800"/>
            <a:ext cx="39608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 typeface="Arial" panose="020B0604020202020204" pitchFamily="34" charset="0"/>
              <a:buNone/>
            </a:pPr>
            <a:r>
              <a:rPr lang="vi-VN" altLang="en-US" sz="3200" b="1">
                <a:solidFill>
                  <a:schemeClr val="tx1"/>
                </a:solidFill>
                <a:latin typeface="Times New Roman" panose="02020603050405020304" pitchFamily="18" charset="0"/>
              </a:rPr>
              <a:t>538=5.10</a:t>
            </a:r>
            <a:r>
              <a:rPr lang="vi-VN" altLang="en-US" sz="3200" b="1" baseline="3000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  <a:r>
              <a:rPr lang="vi-VN" altLang="en-US" sz="3200" b="1">
                <a:solidFill>
                  <a:schemeClr val="tx1"/>
                </a:solidFill>
                <a:latin typeface="Times New Roman" panose="02020603050405020304" pitchFamily="18" charset="0"/>
              </a:rPr>
              <a:t>+3.10+8.10</a:t>
            </a:r>
            <a:r>
              <a:rPr lang="vi-VN" altLang="en-US" sz="3200" b="1" baseline="30000">
                <a:solidFill>
                  <a:schemeClr val="tx1"/>
                </a:solidFill>
                <a:latin typeface="Times New Roman" panose="02020603050405020304" pitchFamily="18" charset="0"/>
              </a:rPr>
              <a:t>0</a:t>
            </a:r>
          </a:p>
        </p:txBody>
      </p:sp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1406525" y="5013325"/>
          <a:ext cx="114935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" r:id="rId7" imgW="331639" imgH="216841" progId="Equation.3">
                  <p:embed/>
                </p:oleObj>
              </mc:Choice>
              <mc:Fallback>
                <p:oleObj r:id="rId7" imgW="331639" imgH="216841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6525" y="5013325"/>
                        <a:ext cx="1149350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2" name="AutoShape 22"/>
          <p:cNvSpPr>
            <a:spLocks noChangeArrowheads="1"/>
          </p:cNvSpPr>
          <p:nvPr/>
        </p:nvSpPr>
        <p:spPr bwMode="auto">
          <a:xfrm>
            <a:off x="1187450" y="404813"/>
            <a:ext cx="3781425" cy="838200"/>
          </a:xfrm>
          <a:prstGeom prst="horizontalScrol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vi-VN" altLang="en-US" sz="3200" b="1" u="sng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nhóm</a:t>
            </a:r>
          </a:p>
        </p:txBody>
      </p:sp>
      <p:sp>
        <p:nvSpPr>
          <p:cNvPr id="15373" name="AutoShape 23"/>
          <p:cNvSpPr>
            <a:spLocks noChangeArrowheads="1"/>
          </p:cNvSpPr>
          <p:nvPr/>
        </p:nvSpPr>
        <p:spPr bwMode="auto">
          <a:xfrm>
            <a:off x="180975" y="333375"/>
            <a:ext cx="990600" cy="838200"/>
          </a:xfrm>
          <a:prstGeom prst="irregularSeal1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vi-VN" altLang="en-US" sz="3200">
                <a:solidFill>
                  <a:srgbClr val="FA2558"/>
                </a:solidFill>
                <a:latin typeface="Times New Roman" panose="02020603050405020304" pitchFamily="18" charset="0"/>
              </a:rPr>
              <a:t>?3</a:t>
            </a:r>
          </a:p>
        </p:txBody>
      </p:sp>
      <p:sp>
        <p:nvSpPr>
          <p:cNvPr id="15374" name="Text Box 30"/>
          <p:cNvSpPr txBox="1">
            <a:spLocks noChangeArrowheads="1"/>
          </p:cNvSpPr>
          <p:nvPr/>
        </p:nvSpPr>
        <p:spPr bwMode="auto">
          <a:xfrm>
            <a:off x="2703513" y="5122863"/>
            <a:ext cx="381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 typeface="Arial" panose="020B0604020202020204" pitchFamily="34" charset="0"/>
              <a:buNone/>
            </a:pPr>
            <a:r>
              <a:rPr lang="vi-VN" altLang="en-US" sz="3200">
                <a:solidFill>
                  <a:schemeClr val="tx1"/>
                </a:solidFill>
                <a:latin typeface="Arial" panose="020B0604020202020204" pitchFamily="34" charset="0"/>
              </a:rPr>
              <a:t>=</a:t>
            </a:r>
          </a:p>
        </p:txBody>
      </p:sp>
      <p:sp>
        <p:nvSpPr>
          <p:cNvPr id="15375" name="Text Box 31"/>
          <p:cNvSpPr txBox="1">
            <a:spLocks noChangeArrowheads="1"/>
          </p:cNvSpPr>
          <p:nvPr/>
        </p:nvSpPr>
        <p:spPr bwMode="auto">
          <a:xfrm>
            <a:off x="3078163" y="5060950"/>
            <a:ext cx="51069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 typeface="Arial" panose="020B0604020202020204" pitchFamily="34" charset="0"/>
              <a:buNone/>
            </a:pPr>
            <a:r>
              <a:rPr lang="vi-VN" altLang="en-US" sz="3200" b="1">
                <a:solidFill>
                  <a:schemeClr val="tx1"/>
                </a:solidFill>
                <a:latin typeface="Times New Roman" panose="02020603050405020304" pitchFamily="18" charset="0"/>
              </a:rPr>
              <a:t>a.10</a:t>
            </a:r>
            <a:r>
              <a:rPr lang="vi-VN" altLang="en-US" sz="3200" b="1" baseline="30000">
                <a:solidFill>
                  <a:schemeClr val="tx1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3200" b="1" baseline="3000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3200" b="1">
                <a:solidFill>
                  <a:schemeClr val="tx1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3200" b="1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3200" b="1">
                <a:solidFill>
                  <a:schemeClr val="tx1"/>
                </a:solidFill>
                <a:latin typeface="Times New Roman" panose="02020603050405020304" pitchFamily="18" charset="0"/>
              </a:rPr>
              <a:t>b.10</a:t>
            </a:r>
            <a:r>
              <a:rPr lang="vi-VN" altLang="en-US" sz="3200" b="1" baseline="3000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200" b="1" baseline="3000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3200" b="1">
                <a:solidFill>
                  <a:schemeClr val="tx1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3200" b="1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3200" b="1">
                <a:solidFill>
                  <a:schemeClr val="tx1"/>
                </a:solidFill>
                <a:latin typeface="Times New Roman" panose="02020603050405020304" pitchFamily="18" charset="0"/>
              </a:rPr>
              <a:t>c.10</a:t>
            </a:r>
            <a:r>
              <a:rPr lang="en-US" altLang="en-US" sz="3200" b="1" baseline="30000">
                <a:solidFill>
                  <a:schemeClr val="tx1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3200" b="1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3200" b="1">
                <a:solidFill>
                  <a:schemeClr val="tx1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3200" b="1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3200" b="1">
                <a:solidFill>
                  <a:schemeClr val="tx1"/>
                </a:solidFill>
                <a:latin typeface="Times New Roman" panose="02020603050405020304" pitchFamily="18" charset="0"/>
              </a:rPr>
              <a:t>d.10</a:t>
            </a:r>
            <a:r>
              <a:rPr lang="vi-VN" altLang="en-US" sz="3200" b="1" baseline="30000">
                <a:solidFill>
                  <a:schemeClr val="tx1"/>
                </a:solidFill>
                <a:latin typeface="Times New Roman" panose="02020603050405020304" pitchFamily="18" charset="0"/>
              </a:rPr>
              <a:t>0</a:t>
            </a:r>
          </a:p>
        </p:txBody>
      </p: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36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1536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15367"/>
                                        </p:tgtEl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allAtOnce" animBg="1" autoUpdateAnimBg="0"/>
      <p:bldP spid="15366" grpId="0" bldLvl="0" animBg="1" autoUpdateAnimBg="0"/>
      <p:bldP spid="15367" grpId="0" autoUpdateAnimBg="0"/>
      <p:bldP spid="15372" grpId="0" bldLvl="0" animBg="1" autoUpdateAnimBg="0"/>
      <p:bldP spid="15373" grpId="0" bldLvl="0" animBg="1" autoUpdateAnimBg="0"/>
      <p:bldP spid="15374" grpId="0" autoUpdateAnimBg="0"/>
      <p:bldP spid="1537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261033"/>
              </p:ext>
            </p:extLst>
          </p:nvPr>
        </p:nvGraphicFramePr>
        <p:xfrm>
          <a:off x="457200" y="1524000"/>
          <a:ext cx="8229600" cy="4872044"/>
        </p:xfrm>
        <a:graphic>
          <a:graphicData uri="http://schemas.openxmlformats.org/drawingml/2006/table">
            <a:tbl>
              <a:tblPr/>
              <a:tblGrid>
                <a:gridCol w="3278188"/>
                <a:gridCol w="1544637"/>
                <a:gridCol w="1131888"/>
                <a:gridCol w="2274887"/>
              </a:tblGrid>
              <a:tr h="518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ĐÚNG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vi-V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CHỮA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6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a) 3</a:t>
                      </a:r>
                      <a:r>
                        <a:rPr kumimoji="0" lang="en-US" alt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15 </a:t>
                      </a: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: 3</a:t>
                      </a:r>
                      <a:r>
                        <a:rPr kumimoji="0" lang="en-US" alt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5 </a:t>
                      </a: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= 3</a:t>
                      </a:r>
                      <a:r>
                        <a:rPr kumimoji="0" lang="en-US" alt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3</a:t>
                      </a:r>
                      <a:endParaRPr kumimoji="0" lang="en-US" altLang="en-US" sz="2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vi-V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vi-V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vi-VN" altLang="en-US" sz="2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6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b) 5</a:t>
                      </a:r>
                      <a:r>
                        <a:rPr kumimoji="0" lang="en-US" alt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6 </a:t>
                      </a: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: 5</a:t>
                      </a:r>
                      <a:r>
                        <a:rPr kumimoji="0" lang="en-US" alt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3 </a:t>
                      </a: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= 5</a:t>
                      </a:r>
                      <a:r>
                        <a:rPr kumimoji="0" lang="en-US" alt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3</a:t>
                      </a:r>
                      <a:endParaRPr kumimoji="0" lang="en-US" altLang="en-US" sz="2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vi-V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vi-V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vi-V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6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c) 4</a:t>
                      </a:r>
                      <a:r>
                        <a:rPr kumimoji="0" lang="en-US" alt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6 </a:t>
                      </a: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: 4</a:t>
                      </a:r>
                      <a:r>
                        <a:rPr kumimoji="0" lang="en-US" alt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6 </a:t>
                      </a: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= 1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vi-V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vi-V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vi-V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d) a</a:t>
                      </a:r>
                      <a:r>
                        <a:rPr kumimoji="0" lang="en-US" alt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: a</a:t>
                      </a:r>
                      <a:r>
                        <a:rPr kumimoji="0" lang="en-US" alt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m </a:t>
                      </a: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= 1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vi-V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vi-V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vi-V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6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vi-V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ñ) 4</a:t>
                      </a:r>
                      <a:r>
                        <a:rPr kumimoji="0" lang="vi-VN" alt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vi-V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 = 2</a:t>
                      </a:r>
                      <a:r>
                        <a:rPr kumimoji="0" lang="vi-VN" alt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4</a:t>
                      </a:r>
                      <a:endParaRPr kumimoji="0" lang="vi-V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vi-V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vi-V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vi-V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e) b</a:t>
                      </a:r>
                      <a:r>
                        <a:rPr kumimoji="0" lang="en-US" alt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: b</a:t>
                      </a:r>
                      <a:r>
                        <a:rPr kumimoji="0" lang="en-US" alt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4 </a:t>
                      </a: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= 1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vi-V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vi-V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vi-V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2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g)9</a:t>
                      </a:r>
                      <a:r>
                        <a:rPr kumimoji="0" lang="en-US" alt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8 </a:t>
                      </a: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: 3</a:t>
                      </a:r>
                      <a:r>
                        <a:rPr kumimoji="0" lang="en-US" alt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2 </a:t>
                      </a: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= 9</a:t>
                      </a:r>
                      <a:r>
                        <a:rPr kumimoji="0" lang="en-US" alt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7</a:t>
                      </a:r>
                      <a:endParaRPr kumimoji="0" lang="en-US" altLang="en-US" sz="2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vi-V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vi-V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vi-V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6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h) 8 : 2</a:t>
                      </a:r>
                      <a:r>
                        <a:rPr kumimoji="0" lang="en-US" alt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2 </a:t>
                      </a: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= 4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vi-V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vi-V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vi-V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62" name="AutoShape 267"/>
          <p:cNvSpPr>
            <a:spLocks noChangeArrowheads="1"/>
          </p:cNvSpPr>
          <p:nvPr/>
        </p:nvSpPr>
        <p:spPr bwMode="auto">
          <a:xfrm>
            <a:off x="304800" y="0"/>
            <a:ext cx="4038600" cy="1143000"/>
          </a:xfrm>
          <a:prstGeom prst="cloudCallout">
            <a:avLst>
              <a:gd name="adj1" fmla="val -49176"/>
              <a:gd name="adj2" fmla="val 6194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vi-VN" altLang="en-US" sz="2800" b="1" u="sng">
                <a:solidFill>
                  <a:srgbClr val="FA25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Trắc nghiệm</a:t>
            </a:r>
          </a:p>
        </p:txBody>
      </p:sp>
      <p:sp>
        <p:nvSpPr>
          <p:cNvPr id="17463" name="Text Box 268"/>
          <p:cNvSpPr txBox="1">
            <a:spLocks noChangeArrowheads="1"/>
          </p:cNvSpPr>
          <p:nvPr/>
        </p:nvSpPr>
        <p:spPr bwMode="auto">
          <a:xfrm>
            <a:off x="4572000" y="0"/>
            <a:ext cx="4465638" cy="137160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 typeface="Arial" panose="020B0604020202020204" pitchFamily="34" charset="0"/>
              <a:buNone/>
            </a:pPr>
            <a:r>
              <a:rPr lang="en-US" alt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câu  sau đây là đúng hay sai. Nếu sai thì sửa lại cho đúng.</a:t>
            </a:r>
          </a:p>
        </p:txBody>
      </p:sp>
      <p:sp>
        <p:nvSpPr>
          <p:cNvPr id="17464" name="Text Box 269"/>
          <p:cNvSpPr txBox="1">
            <a:spLocks noChangeArrowheads="1"/>
          </p:cNvSpPr>
          <p:nvPr/>
        </p:nvSpPr>
        <p:spPr bwMode="auto">
          <a:xfrm>
            <a:off x="5410200" y="2071688"/>
            <a:ext cx="838200" cy="457200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 typeface="Arial" panose="020B0604020202020204" pitchFamily="34" charset="0"/>
              <a:buNone/>
            </a:pPr>
            <a:r>
              <a:rPr lang="vi-VN" altLang="en-US" sz="2400" b="1">
                <a:solidFill>
                  <a:schemeClr val="tx1"/>
                </a:solidFill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17465" name="Text Box 270"/>
          <p:cNvSpPr txBox="1">
            <a:spLocks noChangeArrowheads="1"/>
          </p:cNvSpPr>
          <p:nvPr/>
        </p:nvSpPr>
        <p:spPr bwMode="auto">
          <a:xfrm>
            <a:off x="6629400" y="2079625"/>
            <a:ext cx="9906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 typeface="Arial" panose="020B0604020202020204" pitchFamily="34" charset="0"/>
              <a:buNone/>
            </a:pPr>
            <a:r>
              <a:rPr lang="vi-VN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3</a:t>
            </a:r>
            <a:r>
              <a:rPr lang="vi-VN" altLang="en-US" sz="2400" baseline="30000">
                <a:solidFill>
                  <a:schemeClr val="bg1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17466" name="Text Box 271"/>
          <p:cNvSpPr txBox="1">
            <a:spLocks noChangeArrowheads="1"/>
          </p:cNvSpPr>
          <p:nvPr/>
        </p:nvSpPr>
        <p:spPr bwMode="auto">
          <a:xfrm>
            <a:off x="3810000" y="2570163"/>
            <a:ext cx="11430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 typeface="Arial" panose="020B0604020202020204" pitchFamily="34" charset="0"/>
              <a:buNone/>
            </a:pPr>
            <a:r>
              <a:rPr lang="vi-VN" altLang="en-US" sz="2400" b="1">
                <a:solidFill>
                  <a:schemeClr val="tx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Đ</a:t>
            </a:r>
          </a:p>
        </p:txBody>
      </p:sp>
      <p:sp>
        <p:nvSpPr>
          <p:cNvPr id="17467" name="Text Box 274"/>
          <p:cNvSpPr txBox="1">
            <a:spLocks noChangeArrowheads="1"/>
          </p:cNvSpPr>
          <p:nvPr/>
        </p:nvSpPr>
        <p:spPr bwMode="auto">
          <a:xfrm>
            <a:off x="5410200" y="3630613"/>
            <a:ext cx="838200" cy="457200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 typeface="Arial" panose="020B0604020202020204" pitchFamily="34" charset="0"/>
              <a:buNone/>
            </a:pPr>
            <a:r>
              <a:rPr lang="vi-VN" altLang="en-US" sz="2400" b="1">
                <a:solidFill>
                  <a:schemeClr val="tx1"/>
                </a:solidFill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17468" name="Text Box 275"/>
          <p:cNvSpPr txBox="1">
            <a:spLocks noChangeArrowheads="1"/>
          </p:cNvSpPr>
          <p:nvPr/>
        </p:nvSpPr>
        <p:spPr bwMode="auto">
          <a:xfrm>
            <a:off x="3810000" y="3111500"/>
            <a:ext cx="11430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 typeface="Arial" panose="020B0604020202020204" pitchFamily="34" charset="0"/>
              <a:buNone/>
            </a:pPr>
            <a:r>
              <a:rPr lang="vi-VN" altLang="en-US" sz="2400" b="1">
                <a:solidFill>
                  <a:schemeClr val="tx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Đ</a:t>
            </a:r>
          </a:p>
        </p:txBody>
      </p:sp>
      <p:sp>
        <p:nvSpPr>
          <p:cNvPr id="17469" name="Text Box 276"/>
          <p:cNvSpPr txBox="1">
            <a:spLocks noChangeArrowheads="1"/>
          </p:cNvSpPr>
          <p:nvPr/>
        </p:nvSpPr>
        <p:spPr bwMode="auto">
          <a:xfrm>
            <a:off x="6629400" y="3636963"/>
            <a:ext cx="10668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 typeface="Arial" panose="020B0604020202020204" pitchFamily="34" charset="0"/>
              <a:buNone/>
            </a:pPr>
            <a:r>
              <a:rPr lang="vi-VN" altLang="en-US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vi-VN" altLang="en-US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≠0</a:t>
            </a:r>
          </a:p>
        </p:txBody>
      </p:sp>
      <p:sp>
        <p:nvSpPr>
          <p:cNvPr id="17470" name="Text Box 277"/>
          <p:cNvSpPr txBox="1">
            <a:spLocks noChangeArrowheads="1"/>
          </p:cNvSpPr>
          <p:nvPr/>
        </p:nvSpPr>
        <p:spPr bwMode="auto">
          <a:xfrm>
            <a:off x="5334000" y="4683125"/>
            <a:ext cx="838200" cy="457200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 typeface="Arial" panose="020B0604020202020204" pitchFamily="34" charset="0"/>
              <a:buNone/>
            </a:pPr>
            <a:r>
              <a:rPr lang="vi-VN" altLang="en-US" sz="2400" b="1">
                <a:solidFill>
                  <a:schemeClr val="tx1"/>
                </a:solidFill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17471" name="Text Box 278"/>
          <p:cNvSpPr txBox="1">
            <a:spLocks noChangeArrowheads="1"/>
          </p:cNvSpPr>
          <p:nvPr/>
        </p:nvSpPr>
        <p:spPr bwMode="auto">
          <a:xfrm>
            <a:off x="6705600" y="4665663"/>
            <a:ext cx="10668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 typeface="Arial" panose="020B0604020202020204" pitchFamily="34" charset="0"/>
              <a:buNone/>
            </a:pPr>
            <a:r>
              <a:rPr lang="vi-VN" altLang="en-US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≠0</a:t>
            </a:r>
          </a:p>
        </p:txBody>
      </p:sp>
      <p:sp>
        <p:nvSpPr>
          <p:cNvPr id="17472" name="Text Box 279"/>
          <p:cNvSpPr txBox="1">
            <a:spLocks noChangeArrowheads="1"/>
          </p:cNvSpPr>
          <p:nvPr/>
        </p:nvSpPr>
        <p:spPr bwMode="auto">
          <a:xfrm>
            <a:off x="5410200" y="5889625"/>
            <a:ext cx="838200" cy="457200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 typeface="Arial" panose="020B0604020202020204" pitchFamily="34" charset="0"/>
              <a:buNone/>
            </a:pPr>
            <a:r>
              <a:rPr lang="vi-VN" altLang="en-US" sz="2400" b="1">
                <a:solidFill>
                  <a:schemeClr val="tx1"/>
                </a:solidFill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17473" name="Text Box 280"/>
          <p:cNvSpPr txBox="1">
            <a:spLocks noChangeArrowheads="1"/>
          </p:cNvSpPr>
          <p:nvPr/>
        </p:nvSpPr>
        <p:spPr bwMode="auto">
          <a:xfrm>
            <a:off x="3886200" y="4152900"/>
            <a:ext cx="11430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 typeface="Arial" panose="020B0604020202020204" pitchFamily="34" charset="0"/>
              <a:buNone/>
            </a:pPr>
            <a:r>
              <a:rPr lang="vi-VN" altLang="en-US" sz="2400" b="1">
                <a:solidFill>
                  <a:schemeClr val="tx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Đ</a:t>
            </a:r>
          </a:p>
        </p:txBody>
      </p:sp>
      <p:sp>
        <p:nvSpPr>
          <p:cNvPr id="17474" name="Text Box 281"/>
          <p:cNvSpPr txBox="1">
            <a:spLocks noChangeArrowheads="1"/>
          </p:cNvSpPr>
          <p:nvPr/>
        </p:nvSpPr>
        <p:spPr bwMode="auto">
          <a:xfrm>
            <a:off x="3886200" y="5292725"/>
            <a:ext cx="11430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 typeface="Arial" panose="020B0604020202020204" pitchFamily="34" charset="0"/>
              <a:buNone/>
            </a:pPr>
            <a:r>
              <a:rPr lang="vi-VN" altLang="en-US" sz="2400" b="1">
                <a:solidFill>
                  <a:schemeClr val="tx1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Đ</a:t>
            </a:r>
          </a:p>
        </p:txBody>
      </p:sp>
      <p:sp>
        <p:nvSpPr>
          <p:cNvPr id="17475" name="Text Box 283"/>
          <p:cNvSpPr txBox="1">
            <a:spLocks noChangeArrowheads="1"/>
          </p:cNvSpPr>
          <p:nvPr/>
        </p:nvSpPr>
        <p:spPr bwMode="auto">
          <a:xfrm>
            <a:off x="6734175" y="5895975"/>
            <a:ext cx="9906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 typeface="Arial" panose="020B0604020202020204" pitchFamily="34" charset="0"/>
              <a:buNone/>
            </a:pPr>
            <a:r>
              <a:rPr lang="vi-VN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vi-VN" altLang="en-US" sz="2400" b="1" baseline="300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17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74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74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174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74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7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7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7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74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74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7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174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800" decel="100000"/>
                                        <p:tgtEl>
                                          <p:spTgt spid="174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174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17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17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7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7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7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7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7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74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62" grpId="0" animBg="1" autoUpdateAnimBg="0"/>
      <p:bldP spid="17463" grpId="0" bldLvl="0" animBg="1" autoUpdateAnimBg="0"/>
      <p:bldP spid="17464" grpId="0" bldLvl="0" animBg="1" autoUpdateAnimBg="0"/>
      <p:bldP spid="17465" grpId="0" bldLvl="0" animBg="1" autoUpdateAnimBg="0"/>
      <p:bldP spid="17466" grpId="0" bldLvl="0" animBg="1" autoUpdateAnimBg="0"/>
      <p:bldP spid="17467" grpId="0" bldLvl="0" animBg="1" autoUpdateAnimBg="0"/>
      <p:bldP spid="17468" grpId="0" bldLvl="0" animBg="1" autoUpdateAnimBg="0"/>
      <p:bldP spid="17469" grpId="0" bldLvl="0" animBg="1" autoUpdateAnimBg="0"/>
      <p:bldP spid="17470" grpId="0" bldLvl="0" animBg="1" autoUpdateAnimBg="0"/>
      <p:bldP spid="17471" grpId="0" bldLvl="0" animBg="1" autoUpdateAnimBg="0"/>
      <p:bldP spid="17472" grpId="0" bldLvl="0" animBg="1" autoUpdateAnimBg="0"/>
      <p:bldP spid="17473" grpId="0" bldLvl="0" animBg="1" autoUpdateAnimBg="0"/>
      <p:bldP spid="17474" grpId="0" bldLvl="0" animBg="1" autoUpdateAnimBg="0"/>
      <p:bldP spid="17475" grpId="0" bldLvl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827088" y="3119438"/>
            <a:ext cx="86407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en-US" alt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Làm bài tập: 68, 70, 71 SGK trang 30, 31</a:t>
            </a:r>
            <a:endParaRPr lang="en-US" altLang="en-US" sz="28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7" name="AutoShape 13"/>
          <p:cNvSpPr>
            <a:spLocks noChangeArrowheads="1"/>
          </p:cNvSpPr>
          <p:nvPr/>
        </p:nvSpPr>
        <p:spPr bwMode="auto">
          <a:xfrm>
            <a:off x="611188" y="1366838"/>
            <a:ext cx="7488237" cy="90805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en-US" altLang="en-US" sz="36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SVOTE-GUID" val="AAB0ED25-8C28-44CB-9C02-8D6E68C9A49B"/>
</p:tagLst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381</Words>
  <Application>Microsoft Office PowerPoint</Application>
  <PresentationFormat>On-screen Show (4:3)</PresentationFormat>
  <Paragraphs>79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20" baseType="lpstr">
      <vt:lpstr>.VnTime</vt:lpstr>
      <vt:lpstr>Arial</vt:lpstr>
      <vt:lpstr>Century Gothic</vt:lpstr>
      <vt:lpstr>Tahoma</vt:lpstr>
      <vt:lpstr>Times New Roman</vt:lpstr>
      <vt:lpstr>VNI-Helve</vt:lpstr>
      <vt:lpstr>VNI-Times</vt:lpstr>
      <vt:lpstr>Wingdings</vt:lpstr>
      <vt:lpstr>Wingdings 3</vt:lpstr>
      <vt:lpstr>Wisp</vt:lpstr>
      <vt:lpstr>Microsoft Equation 3.0</vt:lpstr>
      <vt:lpstr>MathType 6.0 Equation</vt:lpstr>
      <vt:lpstr>PowerPoint Presentation</vt:lpstr>
      <vt:lpstr>       Chia hai lũy thừa cùng cơ số</vt:lpstr>
      <vt:lpstr>2. Tổng quát: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 Binh</dc:creator>
  <cp:lastModifiedBy>Hau Nguyen</cp:lastModifiedBy>
  <cp:revision>5</cp:revision>
  <dcterms:modified xsi:type="dcterms:W3CDTF">2020-10-06T15:19:44Z</dcterms:modified>
</cp:coreProperties>
</file>